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5.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6.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7.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8.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9.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0.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11.xml" ContentType="application/vnd.openxmlformats-officedocument.theme+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5.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723" r:id="rId2"/>
    <p:sldMasterId id="2147483838" r:id="rId3"/>
    <p:sldMasterId id="2147483900" r:id="rId4"/>
    <p:sldMasterId id="2147484003" r:id="rId5"/>
    <p:sldMasterId id="2147484069" r:id="rId6"/>
    <p:sldMasterId id="2147484080" r:id="rId7"/>
    <p:sldMasterId id="2147484094" r:id="rId8"/>
    <p:sldMasterId id="2147484106" r:id="rId9"/>
    <p:sldMasterId id="2147484120" r:id="rId10"/>
    <p:sldMasterId id="2147484132" r:id="rId11"/>
    <p:sldMasterId id="2147484144" r:id="rId12"/>
  </p:sldMasterIdLst>
  <p:notesMasterIdLst>
    <p:notesMasterId r:id="rId114"/>
  </p:notesMasterIdLst>
  <p:handoutMasterIdLst>
    <p:handoutMasterId r:id="rId115"/>
  </p:handoutMasterIdLst>
  <p:sldIdLst>
    <p:sldId id="1822" r:id="rId13"/>
    <p:sldId id="1618" r:id="rId14"/>
    <p:sldId id="1597" r:id="rId15"/>
    <p:sldId id="1534" r:id="rId16"/>
    <p:sldId id="1784" r:id="rId17"/>
    <p:sldId id="1699" r:id="rId18"/>
    <p:sldId id="1519" r:id="rId19"/>
    <p:sldId id="1814" r:id="rId20"/>
    <p:sldId id="1815" r:id="rId21"/>
    <p:sldId id="1816" r:id="rId22"/>
    <p:sldId id="1531" r:id="rId23"/>
    <p:sldId id="1317" r:id="rId24"/>
    <p:sldId id="1318" r:id="rId25"/>
    <p:sldId id="1538" r:id="rId26"/>
    <p:sldId id="1672" r:id="rId27"/>
    <p:sldId id="1613" r:id="rId28"/>
    <p:sldId id="1774" r:id="rId29"/>
    <p:sldId id="1536" r:id="rId30"/>
    <p:sldId id="1583" r:id="rId31"/>
    <p:sldId id="1577" r:id="rId32"/>
    <p:sldId id="1578" r:id="rId33"/>
    <p:sldId id="1579" r:id="rId34"/>
    <p:sldId id="1733" r:id="rId35"/>
    <p:sldId id="1594" r:id="rId36"/>
    <p:sldId id="1588" r:id="rId37"/>
    <p:sldId id="1631" r:id="rId38"/>
    <p:sldId id="1630" r:id="rId39"/>
    <p:sldId id="1872" r:id="rId40"/>
    <p:sldId id="1439" r:id="rId41"/>
    <p:sldId id="1440" r:id="rId42"/>
    <p:sldId id="1441" r:id="rId43"/>
    <p:sldId id="1442" r:id="rId44"/>
    <p:sldId id="1443" r:id="rId45"/>
    <p:sldId id="1444" r:id="rId46"/>
    <p:sldId id="1445" r:id="rId47"/>
    <p:sldId id="1539" r:id="rId48"/>
    <p:sldId id="1311" r:id="rId49"/>
    <p:sldId id="1312" r:id="rId50"/>
    <p:sldId id="1313" r:id="rId51"/>
    <p:sldId id="1315" r:id="rId52"/>
    <p:sldId id="1697" r:id="rId53"/>
    <p:sldId id="1532" r:id="rId54"/>
    <p:sldId id="1174" r:id="rId55"/>
    <p:sldId id="1175" r:id="rId56"/>
    <p:sldId id="1595" r:id="rId57"/>
    <p:sldId id="1596" r:id="rId58"/>
    <p:sldId id="1737" r:id="rId59"/>
    <p:sldId id="1766" r:id="rId60"/>
    <p:sldId id="1762" r:id="rId61"/>
    <p:sldId id="1740" r:id="rId62"/>
    <p:sldId id="1761" r:id="rId63"/>
    <p:sldId id="1742" r:id="rId64"/>
    <p:sldId id="1743" r:id="rId65"/>
    <p:sldId id="1773" r:id="rId66"/>
    <p:sldId id="1763" r:id="rId67"/>
    <p:sldId id="1768" r:id="rId68"/>
    <p:sldId id="1769" r:id="rId69"/>
    <p:sldId id="1770" r:id="rId70"/>
    <p:sldId id="1771" r:id="rId71"/>
    <p:sldId id="1850" r:id="rId72"/>
    <p:sldId id="1851" r:id="rId73"/>
    <p:sldId id="1437" r:id="rId74"/>
    <p:sldId id="1873" r:id="rId75"/>
    <p:sldId id="1874" r:id="rId76"/>
    <p:sldId id="1787" r:id="rId77"/>
    <p:sldId id="1682" r:id="rId78"/>
    <p:sldId id="1683" r:id="rId79"/>
    <p:sldId id="1684" r:id="rId80"/>
    <p:sldId id="1686" r:id="rId81"/>
    <p:sldId id="1687" r:id="rId82"/>
    <p:sldId id="1688" r:id="rId83"/>
    <p:sldId id="1533" r:id="rId84"/>
    <p:sldId id="1652" r:id="rId85"/>
    <p:sldId id="1704" r:id="rId86"/>
    <p:sldId id="1666" r:id="rId87"/>
    <p:sldId id="1806" r:id="rId88"/>
    <p:sldId id="1807" r:id="rId89"/>
    <p:sldId id="1808" r:id="rId90"/>
    <p:sldId id="1809" r:id="rId91"/>
    <p:sldId id="1513" r:id="rId92"/>
    <p:sldId id="1615" r:id="rId93"/>
    <p:sldId id="1535" r:id="rId94"/>
    <p:sldId id="1623" r:id="rId95"/>
    <p:sldId id="1624" r:id="rId96"/>
    <p:sldId id="1625" r:id="rId97"/>
    <p:sldId id="1802" r:id="rId98"/>
    <p:sldId id="1867" r:id="rId99"/>
    <p:sldId id="1842" r:id="rId100"/>
    <p:sldId id="1871" r:id="rId101"/>
    <p:sldId id="1632" r:id="rId102"/>
    <p:sldId id="1636" r:id="rId103"/>
    <p:sldId id="1637" r:id="rId104"/>
    <p:sldId id="1638" r:id="rId105"/>
    <p:sldId id="1639" r:id="rId106"/>
    <p:sldId id="1633" r:id="rId107"/>
    <p:sldId id="1634" r:id="rId108"/>
    <p:sldId id="1635" r:id="rId109"/>
    <p:sldId id="1709" r:id="rId110"/>
    <p:sldId id="1823" r:id="rId111"/>
    <p:sldId id="1504" r:id="rId112"/>
    <p:sldId id="1710" r:id="rId113"/>
  </p:sldIdLst>
  <p:sldSz cx="12192000" cy="6858000"/>
  <p:notesSz cx="9144000" cy="6858000"/>
  <p:defaultTextStyle>
    <a:defPPr>
      <a:defRPr lang="en-US"/>
    </a:defPPr>
    <a:lvl1pPr marL="0" algn="l" defTabSz="912269" rtl="0" eaLnBrk="1" latinLnBrk="0" hangingPunct="1">
      <a:defRPr sz="1900" kern="1200">
        <a:solidFill>
          <a:schemeClr val="tx1"/>
        </a:solidFill>
        <a:latin typeface="+mn-lt"/>
        <a:ea typeface="+mn-ea"/>
        <a:cs typeface="+mn-cs"/>
      </a:defRPr>
    </a:lvl1pPr>
    <a:lvl2pPr marL="456075" algn="l" defTabSz="912269" rtl="0" eaLnBrk="1" latinLnBrk="0" hangingPunct="1">
      <a:defRPr sz="1900" kern="1200">
        <a:solidFill>
          <a:schemeClr val="tx1"/>
        </a:solidFill>
        <a:latin typeface="+mn-lt"/>
        <a:ea typeface="+mn-ea"/>
        <a:cs typeface="+mn-cs"/>
      </a:defRPr>
    </a:lvl2pPr>
    <a:lvl3pPr marL="912269" algn="l" defTabSz="912269" rtl="0" eaLnBrk="1" latinLnBrk="0" hangingPunct="1">
      <a:defRPr sz="1900" kern="1200">
        <a:solidFill>
          <a:schemeClr val="tx1"/>
        </a:solidFill>
        <a:latin typeface="+mn-lt"/>
        <a:ea typeface="+mn-ea"/>
        <a:cs typeface="+mn-cs"/>
      </a:defRPr>
    </a:lvl3pPr>
    <a:lvl4pPr marL="1368404" algn="l" defTabSz="912269" rtl="0" eaLnBrk="1" latinLnBrk="0" hangingPunct="1">
      <a:defRPr sz="1900" kern="1200">
        <a:solidFill>
          <a:schemeClr val="tx1"/>
        </a:solidFill>
        <a:latin typeface="+mn-lt"/>
        <a:ea typeface="+mn-ea"/>
        <a:cs typeface="+mn-cs"/>
      </a:defRPr>
    </a:lvl4pPr>
    <a:lvl5pPr marL="1824538" algn="l" defTabSz="912269" rtl="0" eaLnBrk="1" latinLnBrk="0" hangingPunct="1">
      <a:defRPr sz="1900" kern="1200">
        <a:solidFill>
          <a:schemeClr val="tx1"/>
        </a:solidFill>
        <a:latin typeface="+mn-lt"/>
        <a:ea typeface="+mn-ea"/>
        <a:cs typeface="+mn-cs"/>
      </a:defRPr>
    </a:lvl5pPr>
    <a:lvl6pPr marL="2280734" algn="l" defTabSz="912269" rtl="0" eaLnBrk="1" latinLnBrk="0" hangingPunct="1">
      <a:defRPr sz="1900" kern="1200">
        <a:solidFill>
          <a:schemeClr val="tx1"/>
        </a:solidFill>
        <a:latin typeface="+mn-lt"/>
        <a:ea typeface="+mn-ea"/>
        <a:cs typeface="+mn-cs"/>
      </a:defRPr>
    </a:lvl6pPr>
    <a:lvl7pPr marL="2736806" algn="l" defTabSz="912269" rtl="0" eaLnBrk="1" latinLnBrk="0" hangingPunct="1">
      <a:defRPr sz="1900" kern="1200">
        <a:solidFill>
          <a:schemeClr val="tx1"/>
        </a:solidFill>
        <a:latin typeface="+mn-lt"/>
        <a:ea typeface="+mn-ea"/>
        <a:cs typeface="+mn-cs"/>
      </a:defRPr>
    </a:lvl7pPr>
    <a:lvl8pPr marL="3192880" algn="l" defTabSz="912269" rtl="0" eaLnBrk="1" latinLnBrk="0" hangingPunct="1">
      <a:defRPr sz="1900" kern="1200">
        <a:solidFill>
          <a:schemeClr val="tx1"/>
        </a:solidFill>
        <a:latin typeface="+mn-lt"/>
        <a:ea typeface="+mn-ea"/>
        <a:cs typeface="+mn-cs"/>
      </a:defRPr>
    </a:lvl8pPr>
    <a:lvl9pPr marL="3648955" algn="l" defTabSz="91226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160" userDrawn="1">
          <p15:clr>
            <a:srgbClr val="A4A3A4"/>
          </p15:clr>
        </p15:guide>
        <p15:guide id="2" pos="288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gan Pritchett" initials="MP" lastIdx="2" clrIdx="0">
    <p:extLst/>
  </p:cmAuthor>
  <p:cmAuthor id="2" name="Katie Fitzgerald" initials="" lastIdx="1" clrIdx="1"/>
  <p:cmAuthor id="3" name="Aly Hawkins" initials="AH" lastIdx="1" clrIdx="2"/>
  <p:cmAuthor id="4" name="Roxanne Stone" initials="RS" lastIdx="1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0202"/>
    <a:srgbClr val="C6302D"/>
    <a:srgbClr val="1C1C1C"/>
    <a:srgbClr val="404040"/>
    <a:srgbClr val="000000"/>
    <a:srgbClr val="191919"/>
    <a:srgbClr val="DC8640"/>
    <a:srgbClr val="A5B727"/>
    <a:srgbClr val="418AB3"/>
    <a:srgbClr val="E2AC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042" autoAdjust="0"/>
    <p:restoredTop sz="50078" autoAdjust="0"/>
  </p:normalViewPr>
  <p:slideViewPr>
    <p:cSldViewPr>
      <p:cViewPr varScale="1">
        <p:scale>
          <a:sx n="106" d="100"/>
          <a:sy n="106" d="100"/>
        </p:scale>
        <p:origin x="216" y="856"/>
      </p:cViewPr>
      <p:guideLst>
        <p:guide orient="horz" pos="2160"/>
        <p:guide pos="3840"/>
      </p:guideLst>
    </p:cSldViewPr>
  </p:slideViewPr>
  <p:outlineViewPr>
    <p:cViewPr>
      <p:scale>
        <a:sx n="33" d="100"/>
        <a:sy n="33" d="100"/>
      </p:scale>
      <p:origin x="0" y="-1944"/>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117" d="100"/>
          <a:sy n="117" d="100"/>
        </p:scale>
        <p:origin x="2352" y="96"/>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117" Type="http://schemas.openxmlformats.org/officeDocument/2006/relationships/presProps" Target="presProps.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84" Type="http://schemas.openxmlformats.org/officeDocument/2006/relationships/slide" Target="slides/slide72.xml"/><Relationship Id="rId89" Type="http://schemas.openxmlformats.org/officeDocument/2006/relationships/slide" Target="slides/slide77.xml"/><Relationship Id="rId112" Type="http://schemas.openxmlformats.org/officeDocument/2006/relationships/slide" Target="slides/slide100.xml"/><Relationship Id="rId16" Type="http://schemas.openxmlformats.org/officeDocument/2006/relationships/slide" Target="slides/slide4.xml"/><Relationship Id="rId107" Type="http://schemas.openxmlformats.org/officeDocument/2006/relationships/slide" Target="slides/slide95.xml"/><Relationship Id="rId11" Type="http://schemas.openxmlformats.org/officeDocument/2006/relationships/slideMaster" Target="slideMasters/slideMaster11.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slide" Target="slides/slide67.xml"/><Relationship Id="rId102" Type="http://schemas.openxmlformats.org/officeDocument/2006/relationships/slide" Target="slides/slide90.xml"/><Relationship Id="rId5" Type="http://schemas.openxmlformats.org/officeDocument/2006/relationships/slideMaster" Target="slideMasters/slideMaster5.xml"/><Relationship Id="rId90" Type="http://schemas.openxmlformats.org/officeDocument/2006/relationships/slide" Target="slides/slide78.xml"/><Relationship Id="rId95" Type="http://schemas.openxmlformats.org/officeDocument/2006/relationships/slide" Target="slides/slide83.xml"/><Relationship Id="rId22" Type="http://schemas.openxmlformats.org/officeDocument/2006/relationships/slide" Target="slides/slide10.xml"/><Relationship Id="rId27" Type="http://schemas.openxmlformats.org/officeDocument/2006/relationships/slide" Target="slides/slide15.xml"/><Relationship Id="rId43" Type="http://schemas.openxmlformats.org/officeDocument/2006/relationships/slide" Target="slides/slide31.xml"/><Relationship Id="rId48" Type="http://schemas.openxmlformats.org/officeDocument/2006/relationships/slide" Target="slides/slide36.xml"/><Relationship Id="rId64" Type="http://schemas.openxmlformats.org/officeDocument/2006/relationships/slide" Target="slides/slide52.xml"/><Relationship Id="rId69" Type="http://schemas.openxmlformats.org/officeDocument/2006/relationships/slide" Target="slides/slide57.xml"/><Relationship Id="rId113" Type="http://schemas.openxmlformats.org/officeDocument/2006/relationships/slide" Target="slides/slide101.xml"/><Relationship Id="rId118" Type="http://schemas.openxmlformats.org/officeDocument/2006/relationships/viewProps" Target="viewProps.xml"/><Relationship Id="rId80" Type="http://schemas.openxmlformats.org/officeDocument/2006/relationships/slide" Target="slides/slide68.xml"/><Relationship Id="rId85" Type="http://schemas.openxmlformats.org/officeDocument/2006/relationships/slide" Target="slides/slide73.xml"/><Relationship Id="rId12" Type="http://schemas.openxmlformats.org/officeDocument/2006/relationships/slideMaster" Target="slideMasters/slideMaster12.xml"/><Relationship Id="rId17" Type="http://schemas.openxmlformats.org/officeDocument/2006/relationships/slide" Target="slides/slide5.xml"/><Relationship Id="rId33" Type="http://schemas.openxmlformats.org/officeDocument/2006/relationships/slide" Target="slides/slide21.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08" Type="http://schemas.openxmlformats.org/officeDocument/2006/relationships/slide" Target="slides/slide96.xml"/><Relationship Id="rId54" Type="http://schemas.openxmlformats.org/officeDocument/2006/relationships/slide" Target="slides/slide42.xml"/><Relationship Id="rId70" Type="http://schemas.openxmlformats.org/officeDocument/2006/relationships/slide" Target="slides/slide58.xml"/><Relationship Id="rId75" Type="http://schemas.openxmlformats.org/officeDocument/2006/relationships/slide" Target="slides/slide63.xml"/><Relationship Id="rId91" Type="http://schemas.openxmlformats.org/officeDocument/2006/relationships/slide" Target="slides/slide79.xml"/><Relationship Id="rId96" Type="http://schemas.openxmlformats.org/officeDocument/2006/relationships/slide" Target="slides/slide84.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1.xml"/><Relationship Id="rId28" Type="http://schemas.openxmlformats.org/officeDocument/2006/relationships/slide" Target="slides/slide16.xml"/><Relationship Id="rId49" Type="http://schemas.openxmlformats.org/officeDocument/2006/relationships/slide" Target="slides/slide37.xml"/><Relationship Id="rId114" Type="http://schemas.openxmlformats.org/officeDocument/2006/relationships/notesMaster" Target="notesMasters/notesMaster1.xml"/><Relationship Id="rId119" Type="http://schemas.openxmlformats.org/officeDocument/2006/relationships/theme" Target="theme/theme1.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slide" Target="slides/slide9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120"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slide" Target="slides/slide98.xml"/><Relationship Id="rId115" Type="http://schemas.openxmlformats.org/officeDocument/2006/relationships/handoutMaster" Target="handoutMasters/handoutMaster1.xml"/><Relationship Id="rId61" Type="http://schemas.openxmlformats.org/officeDocument/2006/relationships/slide" Target="slides/slide49.xml"/><Relationship Id="rId82" Type="http://schemas.openxmlformats.org/officeDocument/2006/relationships/slide" Target="slides/slide7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3" Type="http://schemas.openxmlformats.org/officeDocument/2006/relationships/slideMaster" Target="slideMasters/slideMaster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116" Type="http://schemas.openxmlformats.org/officeDocument/2006/relationships/commentAuthors" Target="commentAuthors.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 Id="rId111" Type="http://schemas.openxmlformats.org/officeDocument/2006/relationships/slide" Target="slides/slide99.xml"/><Relationship Id="rId15" Type="http://schemas.openxmlformats.org/officeDocument/2006/relationships/slide" Target="slides/slide3.xml"/><Relationship Id="rId36" Type="http://schemas.openxmlformats.org/officeDocument/2006/relationships/slide" Target="slides/slide24.xml"/><Relationship Id="rId57" Type="http://schemas.openxmlformats.org/officeDocument/2006/relationships/slide" Target="slides/slide45.xml"/><Relationship Id="rId106" Type="http://schemas.openxmlformats.org/officeDocument/2006/relationships/slide" Target="slides/slide9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Pie</c:v>
                </c:pt>
              </c:strCache>
            </c:strRef>
          </c:tx>
          <c:dPt>
            <c:idx val="0"/>
            <c:bubble3D val="0"/>
            <c:spPr>
              <a:solidFill>
                <a:srgbClr val="F27F52">
                  <a:alpha val="75000"/>
                </a:srgbClr>
              </a:solidFill>
              <a:ln w="19050">
                <a:solidFill>
                  <a:schemeClr val="lt1"/>
                </a:solidFill>
              </a:ln>
              <a:effectLst/>
            </c:spPr>
            <c:extLst>
              <c:ext xmlns:c16="http://schemas.microsoft.com/office/drawing/2014/chart" uri="{C3380CC4-5D6E-409C-BE32-E72D297353CC}">
                <c16:uniqueId val="{00000001-44C6-3543-B86B-7D7E5CFEC154}"/>
              </c:ext>
            </c:extLst>
          </c:dPt>
          <c:dPt>
            <c:idx val="1"/>
            <c:bubble3D val="0"/>
            <c:spPr>
              <a:noFill/>
              <a:ln w="19050">
                <a:noFill/>
              </a:ln>
              <a:effectLst/>
            </c:spPr>
            <c:extLst>
              <c:ext xmlns:c16="http://schemas.microsoft.com/office/drawing/2014/chart" uri="{C3380CC4-5D6E-409C-BE32-E72D297353CC}">
                <c16:uniqueId val="{00000003-44C6-3543-B86B-7D7E5CFEC154}"/>
              </c:ext>
            </c:extLst>
          </c:dPt>
          <c:cat>
            <c:strRef>
              <c:f>Sheet1!$A$2:$A$3</c:f>
              <c:strCache>
                <c:ptCount val="2"/>
                <c:pt idx="0">
                  <c:v>Stat</c:v>
                </c:pt>
                <c:pt idx="1">
                  <c:v>balance</c:v>
                </c:pt>
              </c:strCache>
            </c:strRef>
          </c:cat>
          <c:val>
            <c:numRef>
              <c:f>Sheet1!$B$2:$B$3</c:f>
              <c:numCache>
                <c:formatCode>0%</c:formatCode>
                <c:ptCount val="2"/>
                <c:pt idx="0">
                  <c:v>0.12</c:v>
                </c:pt>
                <c:pt idx="1">
                  <c:v>0.88</c:v>
                </c:pt>
              </c:numCache>
            </c:numRef>
          </c:val>
          <c:extLst>
            <c:ext xmlns:c16="http://schemas.microsoft.com/office/drawing/2014/chart" uri="{C3380CC4-5D6E-409C-BE32-E72D297353CC}">
              <c16:uniqueId val="{00000004-44C6-3543-B86B-7D7E5CFEC15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Pie</c:v>
                </c:pt>
              </c:strCache>
            </c:strRef>
          </c:tx>
          <c:dPt>
            <c:idx val="0"/>
            <c:bubble3D val="0"/>
            <c:spPr>
              <a:solidFill>
                <a:srgbClr val="F27F52">
                  <a:alpha val="75000"/>
                </a:srgbClr>
              </a:solidFill>
              <a:ln w="19050">
                <a:solidFill>
                  <a:schemeClr val="lt1"/>
                </a:solidFill>
              </a:ln>
              <a:effectLst/>
            </c:spPr>
            <c:extLst>
              <c:ext xmlns:c16="http://schemas.microsoft.com/office/drawing/2014/chart" uri="{C3380CC4-5D6E-409C-BE32-E72D297353CC}">
                <c16:uniqueId val="{00000001-1B6A-3A41-BDE1-00051EC2FFDF}"/>
              </c:ext>
            </c:extLst>
          </c:dPt>
          <c:dPt>
            <c:idx val="1"/>
            <c:bubble3D val="0"/>
            <c:spPr>
              <a:noFill/>
              <a:ln w="19050">
                <a:noFill/>
              </a:ln>
              <a:effectLst/>
            </c:spPr>
            <c:extLst>
              <c:ext xmlns:c16="http://schemas.microsoft.com/office/drawing/2014/chart" uri="{C3380CC4-5D6E-409C-BE32-E72D297353CC}">
                <c16:uniqueId val="{00000003-1B6A-3A41-BDE1-00051EC2FFDF}"/>
              </c:ext>
            </c:extLst>
          </c:dPt>
          <c:cat>
            <c:strRef>
              <c:f>Sheet1!$A$2:$A$3</c:f>
              <c:strCache>
                <c:ptCount val="2"/>
                <c:pt idx="0">
                  <c:v>Stat</c:v>
                </c:pt>
                <c:pt idx="1">
                  <c:v>balance</c:v>
                </c:pt>
              </c:strCache>
            </c:strRef>
          </c:cat>
          <c:val>
            <c:numRef>
              <c:f>Sheet1!$B$2:$B$3</c:f>
              <c:numCache>
                <c:formatCode>0%</c:formatCode>
                <c:ptCount val="2"/>
                <c:pt idx="0">
                  <c:v>0.33</c:v>
                </c:pt>
                <c:pt idx="1">
                  <c:v>0.67</c:v>
                </c:pt>
              </c:numCache>
            </c:numRef>
          </c:val>
          <c:extLst>
            <c:ext xmlns:c16="http://schemas.microsoft.com/office/drawing/2014/chart" uri="{C3380CC4-5D6E-409C-BE32-E72D297353CC}">
              <c16:uniqueId val="{00000004-1B6A-3A41-BDE1-00051EC2FFD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Pie</c:v>
                </c:pt>
              </c:strCache>
            </c:strRef>
          </c:tx>
          <c:dPt>
            <c:idx val="0"/>
            <c:bubble3D val="0"/>
            <c:spPr>
              <a:solidFill>
                <a:srgbClr val="F27F52">
                  <a:alpha val="75000"/>
                </a:srgbClr>
              </a:solidFill>
              <a:ln w="19050">
                <a:solidFill>
                  <a:schemeClr val="lt1"/>
                </a:solidFill>
              </a:ln>
              <a:effectLst/>
            </c:spPr>
            <c:extLst>
              <c:ext xmlns:c16="http://schemas.microsoft.com/office/drawing/2014/chart" uri="{C3380CC4-5D6E-409C-BE32-E72D297353CC}">
                <c16:uniqueId val="{00000001-11F2-DA4E-8D85-03C4311E450D}"/>
              </c:ext>
            </c:extLst>
          </c:dPt>
          <c:dPt>
            <c:idx val="1"/>
            <c:bubble3D val="0"/>
            <c:spPr>
              <a:noFill/>
              <a:ln w="19050">
                <a:noFill/>
              </a:ln>
              <a:effectLst/>
            </c:spPr>
            <c:extLst>
              <c:ext xmlns:c16="http://schemas.microsoft.com/office/drawing/2014/chart" uri="{C3380CC4-5D6E-409C-BE32-E72D297353CC}">
                <c16:uniqueId val="{00000003-11F2-DA4E-8D85-03C4311E450D}"/>
              </c:ext>
            </c:extLst>
          </c:dPt>
          <c:cat>
            <c:strRef>
              <c:f>Sheet1!$A$2:$A$3</c:f>
              <c:strCache>
                <c:ptCount val="2"/>
                <c:pt idx="0">
                  <c:v>Stat</c:v>
                </c:pt>
                <c:pt idx="1">
                  <c:v>balance</c:v>
                </c:pt>
              </c:strCache>
            </c:strRef>
          </c:cat>
          <c:val>
            <c:numRef>
              <c:f>Sheet1!$B$2:$B$3</c:f>
              <c:numCache>
                <c:formatCode>0%</c:formatCode>
                <c:ptCount val="2"/>
                <c:pt idx="0">
                  <c:v>0.28999999999999998</c:v>
                </c:pt>
                <c:pt idx="1">
                  <c:v>0.71</c:v>
                </c:pt>
              </c:numCache>
            </c:numRef>
          </c:val>
          <c:extLst>
            <c:ext xmlns:c16="http://schemas.microsoft.com/office/drawing/2014/chart" uri="{C3380CC4-5D6E-409C-BE32-E72D297353CC}">
              <c16:uniqueId val="{00000004-11F2-DA4E-8D85-03C4311E450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Pie</c:v>
                </c:pt>
              </c:strCache>
            </c:strRef>
          </c:tx>
          <c:dPt>
            <c:idx val="0"/>
            <c:bubble3D val="0"/>
            <c:spPr>
              <a:solidFill>
                <a:srgbClr val="F27F52">
                  <a:alpha val="75000"/>
                </a:srgbClr>
              </a:solidFill>
              <a:ln w="19050">
                <a:solidFill>
                  <a:schemeClr val="lt1"/>
                </a:solidFill>
              </a:ln>
              <a:effectLst/>
            </c:spPr>
            <c:extLst>
              <c:ext xmlns:c16="http://schemas.microsoft.com/office/drawing/2014/chart" uri="{C3380CC4-5D6E-409C-BE32-E72D297353CC}">
                <c16:uniqueId val="{00000001-C075-4243-A4F5-B023004B4F06}"/>
              </c:ext>
            </c:extLst>
          </c:dPt>
          <c:dPt>
            <c:idx val="1"/>
            <c:bubble3D val="0"/>
            <c:spPr>
              <a:noFill/>
              <a:ln w="19050">
                <a:noFill/>
              </a:ln>
              <a:effectLst/>
            </c:spPr>
            <c:extLst>
              <c:ext xmlns:c16="http://schemas.microsoft.com/office/drawing/2014/chart" uri="{C3380CC4-5D6E-409C-BE32-E72D297353CC}">
                <c16:uniqueId val="{00000003-C075-4243-A4F5-B023004B4F06}"/>
              </c:ext>
            </c:extLst>
          </c:dPt>
          <c:cat>
            <c:strRef>
              <c:f>Sheet1!$A$2:$A$3</c:f>
              <c:strCache>
                <c:ptCount val="2"/>
                <c:pt idx="0">
                  <c:v>Stat</c:v>
                </c:pt>
                <c:pt idx="1">
                  <c:v>balance</c:v>
                </c:pt>
              </c:strCache>
            </c:strRef>
          </c:cat>
          <c:val>
            <c:numRef>
              <c:f>Sheet1!$B$2:$B$3</c:f>
              <c:numCache>
                <c:formatCode>0%</c:formatCode>
                <c:ptCount val="2"/>
                <c:pt idx="0">
                  <c:v>0.33</c:v>
                </c:pt>
                <c:pt idx="1">
                  <c:v>0.67</c:v>
                </c:pt>
              </c:numCache>
            </c:numRef>
          </c:val>
          <c:extLst>
            <c:ext xmlns:c16="http://schemas.microsoft.com/office/drawing/2014/chart" uri="{C3380CC4-5D6E-409C-BE32-E72D297353CC}">
              <c16:uniqueId val="{00000004-C075-4243-A4F5-B023004B4F0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73C6C1"/>
              </a:solidFill>
            </c:spPr>
            <c:extLst>
              <c:ext xmlns:c16="http://schemas.microsoft.com/office/drawing/2014/chart" uri="{C3380CC4-5D6E-409C-BE32-E72D297353CC}">
                <c16:uniqueId val="{00000001-25F6-0F49-A2A5-A469450E6060}"/>
              </c:ext>
            </c:extLst>
          </c:dPt>
          <c:dPt>
            <c:idx val="1"/>
            <c:bubble3D val="0"/>
            <c:spPr>
              <a:gradFill flip="none" rotWithShape="1">
                <a:gsLst>
                  <a:gs pos="5000">
                    <a:schemeClr val="bg1"/>
                  </a:gs>
                  <a:gs pos="90000">
                    <a:srgbClr val="FFFFFF"/>
                  </a:gs>
                  <a:gs pos="55000">
                    <a:srgbClr val="ED5258"/>
                  </a:gs>
                  <a:gs pos="40000">
                    <a:srgbClr val="ED5258"/>
                  </a:gs>
                </a:gsLst>
                <a:path path="circle">
                  <a:fillToRect l="100000" t="100000"/>
                </a:path>
                <a:tileRect r="-100000" b="-100000"/>
              </a:gradFill>
            </c:spPr>
            <c:extLst>
              <c:ext xmlns:c16="http://schemas.microsoft.com/office/drawing/2014/chart" uri="{C3380CC4-5D6E-409C-BE32-E72D297353CC}">
                <c16:uniqueId val="{00000003-25F6-0F49-A2A5-A469450E6060}"/>
              </c:ext>
            </c:extLst>
          </c:dPt>
          <c:cat>
            <c:strRef>
              <c:f>Sheet1!$A$2:$A$5</c:f>
              <c:strCache>
                <c:ptCount val="2"/>
                <c:pt idx="0">
                  <c:v>1st Qtr</c:v>
                </c:pt>
                <c:pt idx="1">
                  <c:v>2nd Qtr</c:v>
                </c:pt>
              </c:strCache>
            </c:strRef>
          </c:cat>
          <c:val>
            <c:numRef>
              <c:f>Sheet1!$B$2:$B$5</c:f>
              <c:numCache>
                <c:formatCode>General</c:formatCode>
                <c:ptCount val="4"/>
                <c:pt idx="0">
                  <c:v>79</c:v>
                </c:pt>
                <c:pt idx="1">
                  <c:v>21</c:v>
                </c:pt>
              </c:numCache>
            </c:numRef>
          </c:val>
          <c:extLst>
            <c:ext xmlns:c16="http://schemas.microsoft.com/office/drawing/2014/chart" uri="{C3380CC4-5D6E-409C-BE32-E72D297353CC}">
              <c16:uniqueId val="{00000004-25F6-0F49-A2A5-A469450E6060}"/>
            </c:ext>
          </c:extLst>
        </c:ser>
        <c:dLbls>
          <c:showLegendKey val="0"/>
          <c:showVal val="0"/>
          <c:showCatName val="0"/>
          <c:showSerName val="0"/>
          <c:showPercent val="0"/>
          <c:showBubbleSize val="0"/>
          <c:showLeaderLines val="1"/>
        </c:dLbls>
        <c:firstSliceAng val="0"/>
        <c:holeSize val="60"/>
      </c:doughnutChart>
    </c:plotArea>
    <c:plotVisOnly val="1"/>
    <c:dispBlanksAs val="gap"/>
    <c:showDLblsOverMax val="0"/>
  </c:chart>
  <c:txPr>
    <a:bodyPr/>
    <a:lstStyle/>
    <a:p>
      <a:pPr>
        <a:defRPr sz="18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4" dt="2018-01-31T16:03:12.465" idx="10">
    <p:pos x="10" y="10"/>
    <p:text>End with a slide like this - but replace the Impact 360 logo and website with a 3-D image of Trends and a line "Purchase at barna.com or wherever books are sold"</p:text>
    <p:extLst>
      <p:ext uri="{C676402C-5697-4E1C-873F-D02D1690AC5C}">
        <p15:threadingInfo xmlns:p15="http://schemas.microsoft.com/office/powerpoint/2012/main" timeZoneBias="48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9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1C6010FF-9A23-EA42-A62A-F3E0193A24B1}" type="datetime1">
              <a:rPr lang="en-US" smtClean="0"/>
              <a:t>11/14/18</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71659815-0686-4BB0-8E28-285848124C0B}" type="slidenum">
              <a:rPr lang="en-US" smtClean="0"/>
              <a:pPr/>
              <a:t>‹#›</a:t>
            </a:fld>
            <a:endParaRPr lang="en-US"/>
          </a:p>
        </p:txBody>
      </p:sp>
    </p:spTree>
    <p:extLst>
      <p:ext uri="{BB962C8B-B14F-4D97-AF65-F5344CB8AC3E}">
        <p14:creationId xmlns:p14="http://schemas.microsoft.com/office/powerpoint/2010/main" val="39723581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9B6E8053-1009-B74B-BE50-E70354173676}" type="datetime1">
              <a:rPr lang="en-US" smtClean="0"/>
              <a:t>11/14/18</a:t>
            </a:fld>
            <a:endParaRPr lang="en-US"/>
          </a:p>
        </p:txBody>
      </p:sp>
      <p:sp>
        <p:nvSpPr>
          <p:cNvPr id="4" name="Slide Image Placeholder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AF0CFB56-D413-4EE5-9650-E2D215B08B93}" type="slidenum">
              <a:rPr lang="en-US" smtClean="0"/>
              <a:pPr/>
              <a:t>‹#›</a:t>
            </a:fld>
            <a:endParaRPr lang="en-US"/>
          </a:p>
        </p:txBody>
      </p:sp>
    </p:spTree>
    <p:extLst>
      <p:ext uri="{BB962C8B-B14F-4D97-AF65-F5344CB8AC3E}">
        <p14:creationId xmlns:p14="http://schemas.microsoft.com/office/powerpoint/2010/main" val="1053189085"/>
      </p:ext>
    </p:extLst>
  </p:cSld>
  <p:clrMap bg1="lt1" tx1="dk1" bg2="lt2" tx2="dk2" accent1="accent1" accent2="accent2" accent3="accent3" accent4="accent4" accent5="accent5" accent6="accent6" hlink="hlink" folHlink="folHlink"/>
  <p:hf hdr="0" ftr="0" dt="0"/>
  <p:notesStyle>
    <a:lvl1pPr marL="0" algn="l" defTabSz="912269" rtl="0" eaLnBrk="1" latinLnBrk="0" hangingPunct="1">
      <a:defRPr sz="1200" kern="1200">
        <a:solidFill>
          <a:schemeClr val="tx1"/>
        </a:solidFill>
        <a:latin typeface="+mn-lt"/>
        <a:ea typeface="+mn-ea"/>
        <a:cs typeface="+mn-cs"/>
      </a:defRPr>
    </a:lvl1pPr>
    <a:lvl2pPr marL="456075" algn="l" defTabSz="912269" rtl="0" eaLnBrk="1" latinLnBrk="0" hangingPunct="1">
      <a:defRPr sz="1200" kern="1200">
        <a:solidFill>
          <a:schemeClr val="tx1"/>
        </a:solidFill>
        <a:latin typeface="+mn-lt"/>
        <a:ea typeface="+mn-ea"/>
        <a:cs typeface="+mn-cs"/>
      </a:defRPr>
    </a:lvl2pPr>
    <a:lvl3pPr marL="912269" algn="l" defTabSz="912269" rtl="0" eaLnBrk="1" latinLnBrk="0" hangingPunct="1">
      <a:defRPr sz="1200" kern="1200">
        <a:solidFill>
          <a:schemeClr val="tx1"/>
        </a:solidFill>
        <a:latin typeface="+mn-lt"/>
        <a:ea typeface="+mn-ea"/>
        <a:cs typeface="+mn-cs"/>
      </a:defRPr>
    </a:lvl3pPr>
    <a:lvl4pPr marL="1368404" algn="l" defTabSz="912269" rtl="0" eaLnBrk="1" latinLnBrk="0" hangingPunct="1">
      <a:defRPr sz="1200" kern="1200">
        <a:solidFill>
          <a:schemeClr val="tx1"/>
        </a:solidFill>
        <a:latin typeface="+mn-lt"/>
        <a:ea typeface="+mn-ea"/>
        <a:cs typeface="+mn-cs"/>
      </a:defRPr>
    </a:lvl4pPr>
    <a:lvl5pPr marL="1824538" algn="l" defTabSz="912269" rtl="0" eaLnBrk="1" latinLnBrk="0" hangingPunct="1">
      <a:defRPr sz="1200" kern="1200">
        <a:solidFill>
          <a:schemeClr val="tx1"/>
        </a:solidFill>
        <a:latin typeface="+mn-lt"/>
        <a:ea typeface="+mn-ea"/>
        <a:cs typeface="+mn-cs"/>
      </a:defRPr>
    </a:lvl5pPr>
    <a:lvl6pPr marL="2280734" algn="l" defTabSz="912269" rtl="0" eaLnBrk="1" latinLnBrk="0" hangingPunct="1">
      <a:defRPr sz="1200" kern="1200">
        <a:solidFill>
          <a:schemeClr val="tx1"/>
        </a:solidFill>
        <a:latin typeface="+mn-lt"/>
        <a:ea typeface="+mn-ea"/>
        <a:cs typeface="+mn-cs"/>
      </a:defRPr>
    </a:lvl6pPr>
    <a:lvl7pPr marL="2736806" algn="l" defTabSz="912269" rtl="0" eaLnBrk="1" latinLnBrk="0" hangingPunct="1">
      <a:defRPr sz="1200" kern="1200">
        <a:solidFill>
          <a:schemeClr val="tx1"/>
        </a:solidFill>
        <a:latin typeface="+mn-lt"/>
        <a:ea typeface="+mn-ea"/>
        <a:cs typeface="+mn-cs"/>
      </a:defRPr>
    </a:lvl7pPr>
    <a:lvl8pPr marL="3192880" algn="l" defTabSz="912269" rtl="0" eaLnBrk="1" latinLnBrk="0" hangingPunct="1">
      <a:defRPr sz="1200" kern="1200">
        <a:solidFill>
          <a:schemeClr val="tx1"/>
        </a:solidFill>
        <a:latin typeface="+mn-lt"/>
        <a:ea typeface="+mn-ea"/>
        <a:cs typeface="+mn-cs"/>
      </a:defRPr>
    </a:lvl8pPr>
    <a:lvl9pPr marL="3648955" algn="l" defTabSz="91226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2269" rtl="0" eaLnBrk="1" fontAlgn="auto" latinLnBrk="0" hangingPunct="1">
              <a:lnSpc>
                <a:spcPct val="100000"/>
              </a:lnSpc>
              <a:spcBef>
                <a:spcPts val="0"/>
              </a:spcBef>
              <a:spcAft>
                <a:spcPts val="0"/>
              </a:spcAft>
              <a:buClrTx/>
              <a:buSzTx/>
              <a:buFontTx/>
              <a:buNone/>
              <a:tabLst/>
              <a:defRPr/>
            </a:pPr>
            <a:fld id="{9D6CA3C0-031E-4437-BE1E-3453B15F408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26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47507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1A5C5514-F8FF-C543-BFE6-E69074846277}" type="slidenum">
              <a:rPr lang="en-US" sz="1200">
                <a:solidFill>
                  <a:srgbClr val="000000"/>
                </a:solidFill>
              </a:rPr>
              <a:pPr/>
              <a:t>44</a:t>
            </a:fld>
            <a:endParaRPr lang="en-US" sz="1200">
              <a:solidFill>
                <a:srgbClr val="000000"/>
              </a:solidFill>
            </a:endParaRPr>
          </a:p>
        </p:txBody>
      </p:sp>
      <p:sp>
        <p:nvSpPr>
          <p:cNvPr id="36866" name="Rectangle 7"/>
          <p:cNvSpPr txBox="1">
            <a:spLocks noGrp="1" noChangeArrowheads="1"/>
          </p:cNvSpPr>
          <p:nvPr/>
        </p:nvSpPr>
        <p:spPr bwMode="auto">
          <a:xfrm>
            <a:off x="5179484" y="6513902"/>
            <a:ext cx="3962400"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14400" fontAlgn="base">
              <a:spcBef>
                <a:spcPct val="0"/>
              </a:spcBef>
              <a:spcAft>
                <a:spcPct val="0"/>
              </a:spcAft>
            </a:pPr>
            <a:fld id="{149786B4-30CA-6B40-A68B-24A23E0C1993}" type="slidenum">
              <a:rPr lang="en-US" sz="1200" smtClean="0">
                <a:solidFill>
                  <a:srgbClr val="000000"/>
                </a:solidFill>
              </a:rPr>
              <a:pPr algn="r" defTabSz="914400" fontAlgn="base">
                <a:spcBef>
                  <a:spcPct val="0"/>
                </a:spcBef>
                <a:spcAft>
                  <a:spcPct val="0"/>
                </a:spcAft>
              </a:pPr>
              <a:t>44</a:t>
            </a:fld>
            <a:endParaRPr lang="en-US" sz="1200">
              <a:solidFill>
                <a:srgbClr val="000000"/>
              </a:solidFill>
            </a:endParaRPr>
          </a:p>
        </p:txBody>
      </p:sp>
      <p:sp>
        <p:nvSpPr>
          <p:cNvPr id="36867" name="Rectangle 2"/>
          <p:cNvSpPr>
            <a:spLocks noGrp="1" noRot="1" noChangeAspect="1" noChangeArrowheads="1" noTextEdit="1"/>
          </p:cNvSpPr>
          <p:nvPr>
            <p:ph type="sldImg"/>
          </p:nvPr>
        </p:nvSpPr>
        <p:spPr>
          <a:xfrm>
            <a:off x="2287588" y="514350"/>
            <a:ext cx="4573587" cy="2571750"/>
          </a:xfrm>
          <a:solidFill>
            <a:srgbClr val="FFFFFF"/>
          </a:solidFill>
          <a:ln/>
        </p:spPr>
      </p:sp>
      <p:sp>
        <p:nvSpPr>
          <p:cNvPr id="36868"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6CA3C0-031E-4437-BE1E-3453B15F408F}" type="slidenum">
              <a:rPr lang="en-US" smtClean="0"/>
              <a:t>48</a:t>
            </a:fld>
            <a:endParaRPr lang="en-US"/>
          </a:p>
        </p:txBody>
      </p:sp>
    </p:spTree>
    <p:extLst>
      <p:ext uri="{BB962C8B-B14F-4D97-AF65-F5344CB8AC3E}">
        <p14:creationId xmlns:p14="http://schemas.microsoft.com/office/powerpoint/2010/main" val="11172107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Another generational shift </a:t>
            </a:r>
            <a:r>
              <a:rPr lang="en-US" sz="1200" b="0" kern="1200" baseline="0" dirty="0">
                <a:solidFill>
                  <a:schemeClr val="tx1"/>
                </a:solidFill>
                <a:effectLst/>
                <a:latin typeface="+mn-lt"/>
                <a:ea typeface="+mn-ea"/>
                <a:cs typeface="+mn-cs"/>
              </a:rPr>
              <a:t>we knew we needed to dig into: diversity</a:t>
            </a:r>
          </a:p>
          <a:p>
            <a:r>
              <a:rPr lang="en-US" sz="1200" b="0" kern="1200" dirty="0">
                <a:solidFill>
                  <a:schemeClr val="tx1"/>
                </a:solidFill>
                <a:effectLst/>
                <a:latin typeface="+mn-lt"/>
                <a:ea typeface="+mn-ea"/>
                <a:cs typeface="+mn-cs"/>
              </a:rPr>
              <a:t>The kindergarteners who started school in 2016 were the first American class in which minority ethnicities made up a majority of students, and whites the minority. </a:t>
            </a:r>
            <a:r>
              <a:rPr lang="en-US" sz="1200" b="1" kern="1200" dirty="0">
                <a:solidFill>
                  <a:schemeClr val="tx1"/>
                </a:solidFill>
                <a:effectLst/>
                <a:latin typeface="+mn-lt"/>
                <a:ea typeface="+mn-ea"/>
                <a:cs typeface="+mn-cs"/>
              </a:rPr>
              <a:t>About half of Gen Z is nonwhite  </a:t>
            </a:r>
            <a:r>
              <a:rPr lang="en-US" sz="1200" b="0" kern="1200" dirty="0">
                <a:solidFill>
                  <a:schemeClr val="tx1"/>
                </a:solidFill>
                <a:effectLst/>
                <a:latin typeface="+mn-lt"/>
                <a:ea typeface="+mn-ea"/>
                <a:cs typeface="+mn-cs"/>
              </a:rPr>
              <a:t>The Census Bureau found that 48% of Gen Z (spanning down</a:t>
            </a:r>
            <a:r>
              <a:rPr lang="en-US" sz="1200" b="0" kern="1200" baseline="0" dirty="0">
                <a:solidFill>
                  <a:schemeClr val="tx1"/>
                </a:solidFill>
                <a:effectLst/>
                <a:latin typeface="+mn-lt"/>
                <a:ea typeface="+mn-ea"/>
                <a:cs typeface="+mn-cs"/>
              </a:rPr>
              <a:t> to today’s preschoolers) </a:t>
            </a:r>
            <a:r>
              <a:rPr lang="en-US" sz="1200" b="0" kern="1200" dirty="0">
                <a:solidFill>
                  <a:schemeClr val="tx1"/>
                </a:solidFill>
                <a:effectLst/>
                <a:latin typeface="+mn-lt"/>
                <a:ea typeface="+mn-ea"/>
                <a:cs typeface="+mn-cs"/>
              </a:rPr>
              <a:t>is non-Caucasian. The next most-diverse generation is the Millennials, 44% of whom are non-Caucasian. </a:t>
            </a:r>
            <a:endParaRPr lang="en-US" b="1" dirty="0"/>
          </a:p>
          <a:p>
            <a:r>
              <a:rPr lang="en-US" sz="1200" b="1" kern="1200" dirty="0">
                <a:solidFill>
                  <a:schemeClr val="tx1"/>
                </a:solidFill>
                <a:effectLst/>
                <a:latin typeface="+mn-lt"/>
                <a:ea typeface="+mn-ea"/>
                <a:cs typeface="+mn-cs"/>
              </a:rPr>
              <a:t>Gen Z is the most racially and ethnically diverse generation in American history </a:t>
            </a:r>
          </a:p>
          <a:p>
            <a:endParaRPr lang="en-US" b="1" dirty="0"/>
          </a:p>
        </p:txBody>
      </p:sp>
      <p:sp>
        <p:nvSpPr>
          <p:cNvPr id="4" name="Slide Number Placeholder 3"/>
          <p:cNvSpPr>
            <a:spLocks noGrp="1"/>
          </p:cNvSpPr>
          <p:nvPr>
            <p:ph type="sldNum" sz="quarter" idx="10"/>
          </p:nvPr>
        </p:nvSpPr>
        <p:spPr/>
        <p:txBody>
          <a:bodyPr/>
          <a:lstStyle/>
          <a:p>
            <a:fld id="{9D6CA3C0-031E-4437-BE1E-3453B15F408F}" type="slidenum">
              <a:rPr lang="en-US" smtClean="0"/>
              <a:t>50</a:t>
            </a:fld>
            <a:endParaRPr lang="en-US"/>
          </a:p>
        </p:txBody>
      </p:sp>
    </p:spTree>
    <p:extLst>
      <p:ext uri="{BB962C8B-B14F-4D97-AF65-F5344CB8AC3E}">
        <p14:creationId xmlns:p14="http://schemas.microsoft.com/office/powerpoint/2010/main" val="1567635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latin typeface="+mn-lt"/>
                <a:ea typeface="+mn-ea"/>
                <a:cs typeface="+mn-cs"/>
              </a:rPr>
              <a:t>Few Key Findings</a:t>
            </a:r>
            <a:endParaRPr lang="en-US" sz="1100" kern="1200" dirty="0">
              <a:solidFill>
                <a:schemeClr val="tx1"/>
              </a:solidFill>
              <a:effectLst/>
              <a:latin typeface="+mn-lt"/>
              <a:ea typeface="+mn-ea"/>
              <a:cs typeface="+mn-cs"/>
            </a:endParaRPr>
          </a:p>
          <a:p>
            <a:pPr lvl="2"/>
            <a:r>
              <a:rPr lang="en-US" sz="1200" kern="1200" dirty="0">
                <a:solidFill>
                  <a:schemeClr val="tx1"/>
                </a:solidFill>
                <a:effectLst/>
                <a:latin typeface="+mn-lt"/>
                <a:ea typeface="+mn-ea"/>
                <a:cs typeface="+mn-cs"/>
              </a:rPr>
              <a:t>Gen Z will face a crisis of Identity – consumed by the voices of our modern society, </a:t>
            </a:r>
          </a:p>
          <a:p>
            <a:pPr lvl="2"/>
            <a:r>
              <a:rPr lang="en-US" sz="1200" kern="1200" dirty="0">
                <a:solidFill>
                  <a:schemeClr val="tx1"/>
                </a:solidFill>
                <a:effectLst/>
                <a:latin typeface="+mn-lt"/>
                <a:ea typeface="+mn-ea"/>
                <a:cs typeface="+mn-cs"/>
              </a:rPr>
              <a:t>and lacking a perspective as image bearers of our Creator, </a:t>
            </a:r>
          </a:p>
          <a:p>
            <a:pPr lvl="2"/>
            <a:r>
              <a:rPr lang="en-US" sz="1200" kern="1200" dirty="0">
                <a:solidFill>
                  <a:schemeClr val="tx1"/>
                </a:solidFill>
                <a:effectLst/>
                <a:latin typeface="+mn-lt"/>
                <a:ea typeface="+mn-ea"/>
                <a:cs typeface="+mn-cs"/>
              </a:rPr>
              <a:t>they will act upon anxiety and depression tied to a desperation to be known</a:t>
            </a:r>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CE2FF5-1DAF-6E4B-BA09-9A3379890CF1}" type="slidenum">
              <a:rPr lang="en-US" smtClean="0"/>
              <a:t>51</a:t>
            </a:fld>
            <a:endParaRPr lang="en-US"/>
          </a:p>
        </p:txBody>
      </p:sp>
    </p:spTree>
    <p:extLst>
      <p:ext uri="{BB962C8B-B14F-4D97-AF65-F5344CB8AC3E}">
        <p14:creationId xmlns:p14="http://schemas.microsoft.com/office/powerpoint/2010/main" val="2042224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In focus groups, we heard teens talk about gender identity</a:t>
            </a:r>
            <a:r>
              <a:rPr lang="en-US" sz="1200" kern="1200" baseline="0">
                <a:solidFill>
                  <a:schemeClr val="tx1"/>
                </a:solidFill>
                <a:effectLst/>
                <a:latin typeface="+mn-lt"/>
                <a:ea typeface="+mn-ea"/>
                <a:cs typeface="+mn-cs"/>
              </a:rPr>
              <a:t> and sexuality in a way that was not only accepting and compassionate but suggested that if one hadn’t questioned their own sexuality, then they were not being genuinely empathetic towards those who </a:t>
            </a:r>
            <a:r>
              <a:rPr lang="en-US" sz="1200" b="1" kern="1200" baseline="0">
                <a:solidFill>
                  <a:schemeClr val="tx1"/>
                </a:solidFill>
                <a:effectLst/>
                <a:latin typeface="+mn-lt"/>
                <a:ea typeface="+mn-ea"/>
                <a:cs typeface="+mn-cs"/>
              </a:rPr>
              <a:t>had</a:t>
            </a:r>
            <a:r>
              <a:rPr lang="en-US" sz="1200" kern="1200" baseline="0">
                <a:solidFill>
                  <a:schemeClr val="tx1"/>
                </a:solidFill>
                <a:effectLst/>
                <a:latin typeface="+mn-lt"/>
                <a:ea typeface="+mn-ea"/>
                <a:cs typeface="+mn-cs"/>
              </a:rPr>
              <a:t> come out.</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In our</a:t>
            </a:r>
            <a:r>
              <a:rPr lang="en-US" sz="1200" kern="1200" baseline="0">
                <a:solidFill>
                  <a:schemeClr val="tx1"/>
                </a:solidFill>
                <a:effectLst/>
                <a:latin typeface="+mn-lt"/>
                <a:ea typeface="+mn-ea"/>
                <a:cs typeface="+mn-cs"/>
              </a:rPr>
              <a:t> broader survey</a:t>
            </a:r>
            <a:r>
              <a:rPr lang="en-US" sz="1200" kern="1200">
                <a:solidFill>
                  <a:schemeClr val="tx1"/>
                </a:solidFill>
                <a:effectLst/>
                <a:latin typeface="+mn-lt"/>
                <a:ea typeface="+mn-ea"/>
                <a:cs typeface="+mn-cs"/>
              </a:rPr>
              <a:t>,</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1 out of 8 teens described their sexual orientation as something other than heterosexual (12%) </a:t>
            </a:r>
            <a:endParaRPr lang="en-US"/>
          </a:p>
          <a:p>
            <a:r>
              <a:rPr lang="en-US" sz="1200" kern="1200">
                <a:solidFill>
                  <a:schemeClr val="tx1"/>
                </a:solidFill>
                <a:effectLst/>
                <a:latin typeface="+mn-lt"/>
                <a:ea typeface="+mn-ea"/>
                <a:cs typeface="+mn-cs"/>
              </a:rPr>
              <a:t>Those who identify as bisexual make up more than half of that proportion (at 7%).</a:t>
            </a:r>
            <a:r>
              <a:rPr lang="en-US" sz="1200" kern="1200" baseline="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(To put that in context, for as long as </a:t>
            </a:r>
            <a:r>
              <a:rPr lang="en-US" sz="1200" b="0" kern="1200" err="1">
                <a:solidFill>
                  <a:schemeClr val="tx1"/>
                </a:solidFill>
                <a:effectLst/>
                <a:latin typeface="+mn-lt"/>
                <a:ea typeface="+mn-ea"/>
                <a:cs typeface="+mn-cs"/>
              </a:rPr>
              <a:t>Barna</a:t>
            </a:r>
            <a:r>
              <a:rPr lang="en-US" sz="1200" b="0" kern="1200">
                <a:solidFill>
                  <a:schemeClr val="tx1"/>
                </a:solidFill>
                <a:effectLst/>
                <a:latin typeface="+mn-lt"/>
                <a:ea typeface="+mn-ea"/>
                <a:cs typeface="+mn-cs"/>
              </a:rPr>
              <a:t> has asked survey respondents </a:t>
            </a:r>
            <a:r>
              <a:rPr lang="mr-IN" sz="1200" b="0" kern="1200">
                <a:solidFill>
                  <a:schemeClr val="tx1"/>
                </a:solidFill>
                <a:effectLst/>
                <a:latin typeface="+mn-lt"/>
                <a:ea typeface="+mn-ea"/>
                <a:cs typeface="+mn-cs"/>
              </a:rPr>
              <a:t>–</a:t>
            </a:r>
            <a:r>
              <a:rPr lang="en-US" sz="1200" b="0" kern="1200" baseline="0">
                <a:solidFill>
                  <a:schemeClr val="tx1"/>
                </a:solidFill>
                <a:effectLst/>
                <a:latin typeface="+mn-lt"/>
                <a:ea typeface="+mn-ea"/>
                <a:cs typeface="+mn-cs"/>
              </a:rPr>
              <a:t> anonymously </a:t>
            </a:r>
            <a:r>
              <a:rPr lang="mr-IN" sz="1200" b="0" kern="1200" baseline="0">
                <a:solidFill>
                  <a:schemeClr val="tx1"/>
                </a:solidFill>
                <a:effectLst/>
                <a:latin typeface="+mn-lt"/>
                <a:ea typeface="+mn-ea"/>
                <a:cs typeface="+mn-cs"/>
              </a:rPr>
              <a:t>–</a:t>
            </a:r>
            <a:r>
              <a:rPr lang="en-US" sz="1200" b="0" kern="1200" baseline="0">
                <a:solidFill>
                  <a:schemeClr val="tx1"/>
                </a:solidFill>
                <a:effectLst/>
                <a:latin typeface="+mn-lt"/>
                <a:ea typeface="+mn-ea"/>
                <a:cs typeface="+mn-cs"/>
              </a:rPr>
              <a:t> </a:t>
            </a:r>
            <a:r>
              <a:rPr lang="en-US" sz="1200" b="0" kern="1200">
                <a:solidFill>
                  <a:schemeClr val="tx1"/>
                </a:solidFill>
                <a:effectLst/>
                <a:latin typeface="+mn-lt"/>
                <a:ea typeface="+mn-ea"/>
                <a:cs typeface="+mn-cs"/>
              </a:rPr>
              <a:t>about their sexual orientation,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about 3% of all U.S. adults have identified as LGBT.) </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6CA3C0-031E-4437-BE1E-3453B15F408F}" type="slidenum">
              <a:rPr lang="en-US" smtClean="0"/>
              <a:t>52</a:t>
            </a:fld>
            <a:endParaRPr lang="en-US"/>
          </a:p>
        </p:txBody>
      </p:sp>
    </p:spTree>
    <p:extLst>
      <p:ext uri="{BB962C8B-B14F-4D97-AF65-F5344CB8AC3E}">
        <p14:creationId xmlns:p14="http://schemas.microsoft.com/office/powerpoint/2010/main" val="1141737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Another important factor in personal identity is gender </a:t>
            </a:r>
            <a:r>
              <a:rPr lang="mr-IN" sz="1200" b="0" kern="1200" dirty="0">
                <a:solidFill>
                  <a:schemeClr val="tx1"/>
                </a:solidFill>
                <a:effectLst/>
                <a:latin typeface="+mn-lt"/>
                <a:ea typeface="+mn-ea"/>
                <a:cs typeface="+mn-cs"/>
              </a:rPr>
              <a:t>–</a:t>
            </a:r>
            <a:r>
              <a:rPr lang="en-US" sz="1200" b="0" kern="1200" dirty="0">
                <a:solidFill>
                  <a:schemeClr val="tx1"/>
                </a:solidFill>
                <a:effectLst/>
                <a:latin typeface="+mn-lt"/>
                <a:ea typeface="+mn-ea"/>
                <a:cs typeface="+mn-cs"/>
              </a:rPr>
              <a:t> and Gen Z is more</a:t>
            </a:r>
            <a:r>
              <a:rPr lang="en-US" sz="1200" b="0" kern="1200" baseline="0" dirty="0">
                <a:solidFill>
                  <a:schemeClr val="tx1"/>
                </a:solidFill>
                <a:effectLst/>
                <a:latin typeface="+mn-lt"/>
                <a:ea typeface="+mn-ea"/>
                <a:cs typeface="+mn-cs"/>
              </a:rPr>
              <a:t> shaped by this issue than any generation before then.</a:t>
            </a:r>
            <a:endParaRPr lang="en-US" sz="1200" b="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While about half of Gen Z says a person’s gender is primarily based on the sex</a:t>
            </a:r>
            <a:r>
              <a:rPr lang="en-US" sz="1200" b="0" kern="1200" baseline="0" dirty="0">
                <a:solidFill>
                  <a:schemeClr val="tx1"/>
                </a:solidFill>
                <a:effectLst/>
                <a:latin typeface="+mn-lt"/>
                <a:ea typeface="+mn-ea"/>
                <a:cs typeface="+mn-cs"/>
              </a:rPr>
              <a:t> they were born as, one-third says it’s how they feel. Another 12% are not sure.</a:t>
            </a:r>
            <a:endParaRPr lang="en-US" sz="1200" b="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Gen Z, more than older generations, considers their sexuality or gender to be central to their sense of personal identity.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Of course, some life-stage effects are at work; teens whose physiological sexuality is developing are naturally more attuned to sexuality in general.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Yet the fact that public debate surrounding sexuality and gender is so culturally pervasive strongly suggests these topics will be a central theme for Gen Z as they move into adulthood.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9D6CA3C0-031E-4437-BE1E-3453B15F408F}" type="slidenum">
              <a:rPr lang="en-US" smtClean="0"/>
              <a:t>53</a:t>
            </a:fld>
            <a:endParaRPr lang="en-US"/>
          </a:p>
        </p:txBody>
      </p:sp>
    </p:spTree>
    <p:extLst>
      <p:ext uri="{BB962C8B-B14F-4D97-AF65-F5344CB8AC3E}">
        <p14:creationId xmlns:p14="http://schemas.microsoft.com/office/powerpoint/2010/main" val="13518666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Another question about identity:</a:t>
            </a:r>
            <a:r>
              <a:rPr lang="en-US" sz="1200" kern="1200" baseline="0" dirty="0">
                <a:solidFill>
                  <a:schemeClr val="tx1"/>
                </a:solidFill>
                <a:effectLst/>
                <a:latin typeface="+mn-lt"/>
                <a:ea typeface="+mn-ea"/>
                <a:cs typeface="+mn-cs"/>
              </a:rPr>
              <a:t> why is Gender or Sexuality so important to teens’ sense of themselves. Nearly four out of ten list this as essential to their identity </a:t>
            </a:r>
            <a:r>
              <a:rPr lang="mr-IN" sz="1200"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almost 10% more than Gen X, their parents. </a:t>
            </a:r>
          </a:p>
          <a:p>
            <a:r>
              <a:rPr lang="en-US" sz="1200" kern="1200" dirty="0">
                <a:solidFill>
                  <a:schemeClr val="tx1"/>
                </a:solidFill>
                <a:effectLst/>
                <a:latin typeface="+mn-lt"/>
                <a:ea typeface="+mn-ea"/>
                <a:cs typeface="+mn-cs"/>
              </a:rPr>
              <a:t>The social narrative around gender,</a:t>
            </a:r>
            <a:r>
              <a:rPr lang="en-US" sz="1200" kern="1200" baseline="0" dirty="0">
                <a:solidFill>
                  <a:schemeClr val="tx1"/>
                </a:solidFill>
                <a:effectLst/>
                <a:latin typeface="+mn-lt"/>
                <a:ea typeface="+mn-ea"/>
                <a:cs typeface="+mn-cs"/>
              </a:rPr>
              <a:t> as we all know, as amped up dramatically in recent years and debates about bathroom use and appropriate gender labels is part of daily media coverage. But among Gen Z, it’s not just news, it’s personal. </a:t>
            </a:r>
          </a:p>
          <a:p>
            <a:r>
              <a:rPr lang="en-US" sz="1200" kern="1200" dirty="0">
                <a:solidFill>
                  <a:schemeClr val="tx1"/>
                </a:solidFill>
                <a:effectLst/>
                <a:latin typeface="+mn-lt"/>
                <a:ea typeface="+mn-ea"/>
                <a:cs typeface="+mn-cs"/>
              </a:rPr>
              <a:t>Three in 10 teens report personally knowing someone, </a:t>
            </a:r>
            <a:r>
              <a:rPr lang="en-US" sz="1200" b="1" kern="1200" dirty="0">
                <a:solidFill>
                  <a:schemeClr val="tx1"/>
                </a:solidFill>
                <a:effectLst/>
                <a:latin typeface="+mn-lt"/>
                <a:ea typeface="+mn-ea"/>
                <a:cs typeface="+mn-cs"/>
              </a:rPr>
              <a:t>most often a peer</a:t>
            </a:r>
            <a:r>
              <a:rPr lang="en-US" sz="1200" kern="1200" dirty="0">
                <a:solidFill>
                  <a:schemeClr val="tx1"/>
                </a:solidFill>
                <a:effectLst/>
                <a:latin typeface="+mn-lt"/>
                <a:ea typeface="+mn-ea"/>
                <a:cs typeface="+mn-cs"/>
              </a:rPr>
              <a:t>, who has changed his or her gender identity.</a:t>
            </a:r>
            <a:r>
              <a:rPr lang="en-US" sz="1200" kern="1200" baseline="0" dirty="0">
                <a:solidFill>
                  <a:schemeClr val="tx1"/>
                </a:solidFill>
                <a:effectLst/>
                <a:latin typeface="+mn-lt"/>
                <a:ea typeface="+mn-ea"/>
                <a:cs typeface="+mn-cs"/>
              </a:rPr>
              <a:t> Teens are wondering how to interact with and relate to their friend, neighbor, or even sibling, who are wrestling with gender dysphoria </a:t>
            </a:r>
            <a:r>
              <a:rPr lang="mr-IN" sz="1200"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 term largely unknown to any generation </a:t>
            </a:r>
            <a:r>
              <a:rPr lang="en-US" sz="1200" kern="1200" baseline="0">
                <a:solidFill>
                  <a:schemeClr val="tx1"/>
                </a:solidFill>
                <a:effectLst/>
                <a:latin typeface="+mn-lt"/>
                <a:ea typeface="+mn-ea"/>
                <a:cs typeface="+mn-cs"/>
              </a:rPr>
              <a:t>before them.</a:t>
            </a:r>
            <a:endParaRPr lang="en-US" dirty="0"/>
          </a:p>
          <a:p>
            <a:endParaRPr lang="en-US" dirty="0"/>
          </a:p>
        </p:txBody>
      </p:sp>
      <p:sp>
        <p:nvSpPr>
          <p:cNvPr id="4" name="Slide Number Placeholder 3"/>
          <p:cNvSpPr>
            <a:spLocks noGrp="1"/>
          </p:cNvSpPr>
          <p:nvPr>
            <p:ph type="sldNum" sz="quarter" idx="10"/>
          </p:nvPr>
        </p:nvSpPr>
        <p:spPr/>
        <p:txBody>
          <a:bodyPr/>
          <a:lstStyle/>
          <a:p>
            <a:fld id="{9D6CA3C0-031E-4437-BE1E-3453B15F408F}" type="slidenum">
              <a:rPr lang="en-US" smtClean="0"/>
              <a:t>54</a:t>
            </a:fld>
            <a:endParaRPr lang="en-US"/>
          </a:p>
        </p:txBody>
      </p:sp>
    </p:spTree>
    <p:extLst>
      <p:ext uri="{BB962C8B-B14F-4D97-AF65-F5344CB8AC3E}">
        <p14:creationId xmlns:p14="http://schemas.microsoft.com/office/powerpoint/2010/main" val="313415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dirty="0"/>
              <a:t>This is the primary identity marker for Gen Z.</a:t>
            </a:r>
          </a:p>
          <a:p>
            <a:endParaRPr lang="en-US" dirty="0"/>
          </a:p>
        </p:txBody>
      </p:sp>
      <p:sp>
        <p:nvSpPr>
          <p:cNvPr id="4" name="Slide Number Placeholder 3"/>
          <p:cNvSpPr>
            <a:spLocks noGrp="1"/>
          </p:cNvSpPr>
          <p:nvPr>
            <p:ph type="sldNum" sz="quarter" idx="10"/>
          </p:nvPr>
        </p:nvSpPr>
        <p:spPr/>
        <p:txBody>
          <a:bodyPr/>
          <a:lstStyle/>
          <a:p>
            <a:fld id="{9D6CA3C0-031E-4437-BE1E-3453B15F408F}" type="slidenum">
              <a:rPr lang="en-US" smtClean="0"/>
              <a:t>55</a:t>
            </a:fld>
            <a:endParaRPr lang="en-US"/>
          </a:p>
        </p:txBody>
      </p:sp>
    </p:spTree>
    <p:extLst>
      <p:ext uri="{BB962C8B-B14F-4D97-AF65-F5344CB8AC3E}">
        <p14:creationId xmlns:p14="http://schemas.microsoft.com/office/powerpoint/2010/main" val="520932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different take on security is emotional security. This is a statistic </a:t>
            </a:r>
            <a:r>
              <a:rPr lang="en-US" dirty="0" err="1"/>
              <a:t>Barna</a:t>
            </a:r>
            <a:r>
              <a:rPr lang="en-US" dirty="0"/>
              <a:t> has been tracking over time and seen it go up with each successive</a:t>
            </a:r>
            <a:r>
              <a:rPr lang="en-US" baseline="0" dirty="0"/>
              <a:t> generation. </a:t>
            </a:r>
            <a:endParaRPr lang="en-US" dirty="0"/>
          </a:p>
        </p:txBody>
      </p:sp>
      <p:sp>
        <p:nvSpPr>
          <p:cNvPr id="4" name="Slide Number Placeholder 3"/>
          <p:cNvSpPr>
            <a:spLocks noGrp="1"/>
          </p:cNvSpPr>
          <p:nvPr>
            <p:ph type="sldNum" sz="quarter" idx="10"/>
          </p:nvPr>
        </p:nvSpPr>
        <p:spPr/>
        <p:txBody>
          <a:bodyPr/>
          <a:lstStyle/>
          <a:p>
            <a:fld id="{9D6CA3C0-031E-4437-BE1E-3453B15F408F}" type="slidenum">
              <a:rPr lang="en-US" smtClean="0"/>
              <a:t>56</a:t>
            </a:fld>
            <a:endParaRPr lang="en-US"/>
          </a:p>
        </p:txBody>
      </p:sp>
    </p:spTree>
    <p:extLst>
      <p:ext uri="{BB962C8B-B14F-4D97-AF65-F5344CB8AC3E}">
        <p14:creationId xmlns:p14="http://schemas.microsoft.com/office/powerpoint/2010/main" val="12651375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6CA3C0-031E-4437-BE1E-3453B15F408F}" type="slidenum">
              <a:rPr lang="en-US" smtClean="0"/>
              <a:t>59</a:t>
            </a:fld>
            <a:endParaRPr lang="en-US"/>
          </a:p>
        </p:txBody>
      </p:sp>
    </p:spTree>
    <p:extLst>
      <p:ext uri="{BB962C8B-B14F-4D97-AF65-F5344CB8AC3E}">
        <p14:creationId xmlns:p14="http://schemas.microsoft.com/office/powerpoint/2010/main" val="28925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6CA3C0-031E-4437-BE1E-3453B15F408F}" type="slidenum">
              <a:rPr lang="en-US" smtClean="0">
                <a:solidFill>
                  <a:prstClr val="black"/>
                </a:solidFill>
                <a:latin typeface="Calibri"/>
              </a:rPr>
              <a:pPr/>
              <a:t>7</a:t>
            </a:fld>
            <a:endParaRPr lang="en-US">
              <a:solidFill>
                <a:prstClr val="black"/>
              </a:solidFill>
              <a:latin typeface="Calibri"/>
            </a:endParaRPr>
          </a:p>
        </p:txBody>
      </p:sp>
    </p:spTree>
    <p:extLst>
      <p:ext uri="{BB962C8B-B14F-4D97-AF65-F5344CB8AC3E}">
        <p14:creationId xmlns:p14="http://schemas.microsoft.com/office/powerpoint/2010/main" val="7003982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a:extLst>
              <a:ext uri="{FF2B5EF4-FFF2-40B4-BE49-F238E27FC236}">
                <a16:creationId xmlns:a16="http://schemas.microsoft.com/office/drawing/2014/main" id="{86B98B00-3C3C-C749-B48B-F93E8A3568E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E436492-9306-2F4F-97D5-97C40B8674E7}" type="slidenum">
              <a:rPr lang="en-US" altLang="en-US" sz="1200">
                <a:solidFill>
                  <a:srgbClr val="000000"/>
                </a:solidFill>
              </a:rPr>
              <a:pPr/>
              <a:t>60</a:t>
            </a:fld>
            <a:endParaRPr lang="en-US" altLang="en-US" sz="1200">
              <a:solidFill>
                <a:srgbClr val="000000"/>
              </a:solidFill>
            </a:endParaRPr>
          </a:p>
        </p:txBody>
      </p:sp>
      <p:sp>
        <p:nvSpPr>
          <p:cNvPr id="98306" name="Rectangle 2">
            <a:extLst>
              <a:ext uri="{FF2B5EF4-FFF2-40B4-BE49-F238E27FC236}">
                <a16:creationId xmlns:a16="http://schemas.microsoft.com/office/drawing/2014/main" id="{5E483132-DD3A-D841-8E8B-69400AE697AE}"/>
              </a:ext>
            </a:extLst>
          </p:cNvPr>
          <p:cNvSpPr>
            <a:spLocks noGrp="1" noRot="1" noChangeAspect="1" noChangeArrowheads="1" noTextEdit="1"/>
          </p:cNvSpPr>
          <p:nvPr>
            <p:ph type="sldImg"/>
          </p:nvPr>
        </p:nvSpPr>
        <p:spPr>
          <a:ln/>
        </p:spPr>
      </p:sp>
      <p:sp>
        <p:nvSpPr>
          <p:cNvPr id="98307" name="Rectangle 3">
            <a:extLst>
              <a:ext uri="{FF2B5EF4-FFF2-40B4-BE49-F238E27FC236}">
                <a16:creationId xmlns:a16="http://schemas.microsoft.com/office/drawing/2014/main" id="{C27D9288-7025-6D40-997E-732920B9DC5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2034291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7">
            <a:extLst>
              <a:ext uri="{FF2B5EF4-FFF2-40B4-BE49-F238E27FC236}">
                <a16:creationId xmlns:a16="http://schemas.microsoft.com/office/drawing/2014/main" id="{188E9C33-A1E4-2145-B06E-E1AAA97D8C8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CE624C8-61D5-2442-A549-8BA51B153537}" type="slidenum">
              <a:rPr lang="en-US" altLang="en-US" sz="1200">
                <a:solidFill>
                  <a:srgbClr val="000000"/>
                </a:solidFill>
              </a:rPr>
              <a:pPr/>
              <a:t>61</a:t>
            </a:fld>
            <a:endParaRPr lang="en-US" altLang="en-US" sz="1200">
              <a:solidFill>
                <a:srgbClr val="000000"/>
              </a:solidFill>
            </a:endParaRPr>
          </a:p>
        </p:txBody>
      </p:sp>
      <p:sp>
        <p:nvSpPr>
          <p:cNvPr id="120834" name="Rectangle 2">
            <a:extLst>
              <a:ext uri="{FF2B5EF4-FFF2-40B4-BE49-F238E27FC236}">
                <a16:creationId xmlns:a16="http://schemas.microsoft.com/office/drawing/2014/main" id="{221B5A24-CCB0-A946-87AA-89519E60355A}"/>
              </a:ext>
            </a:extLst>
          </p:cNvPr>
          <p:cNvSpPr>
            <a:spLocks noGrp="1" noRot="1" noChangeAspect="1" noChangeArrowheads="1" noTextEdit="1"/>
          </p:cNvSpPr>
          <p:nvPr>
            <p:ph type="sldImg"/>
          </p:nvPr>
        </p:nvSpPr>
        <p:spPr>
          <a:ln/>
        </p:spPr>
      </p:sp>
      <p:sp>
        <p:nvSpPr>
          <p:cNvPr id="120835" name="Rectangle 3">
            <a:extLst>
              <a:ext uri="{FF2B5EF4-FFF2-40B4-BE49-F238E27FC236}">
                <a16:creationId xmlns:a16="http://schemas.microsoft.com/office/drawing/2014/main" id="{6E6307B0-F7D7-2E43-A6D9-8E22B203162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5987447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a:extLst>
              <a:ext uri="{FF2B5EF4-FFF2-40B4-BE49-F238E27FC236}">
                <a16:creationId xmlns:a16="http://schemas.microsoft.com/office/drawing/2014/main" id="{D5DE3CAD-3742-1D42-98A7-32B772F7D69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735B004-52F9-AB4A-AD4B-D51CC8D5794B}" type="slidenum">
              <a:rPr lang="en-US" altLang="en-US" sz="1200">
                <a:solidFill>
                  <a:srgbClr val="000000"/>
                </a:solidFill>
              </a:rPr>
              <a:pPr/>
              <a:t>62</a:t>
            </a:fld>
            <a:endParaRPr lang="en-US" altLang="en-US" sz="1200">
              <a:solidFill>
                <a:srgbClr val="000000"/>
              </a:solidFill>
            </a:endParaRPr>
          </a:p>
        </p:txBody>
      </p:sp>
      <p:sp>
        <p:nvSpPr>
          <p:cNvPr id="138242" name="Rectangle 2">
            <a:extLst>
              <a:ext uri="{FF2B5EF4-FFF2-40B4-BE49-F238E27FC236}">
                <a16:creationId xmlns:a16="http://schemas.microsoft.com/office/drawing/2014/main" id="{93C0CA2C-52D4-7C4A-B187-0A1008A118CC}"/>
              </a:ext>
            </a:extLst>
          </p:cNvPr>
          <p:cNvSpPr>
            <a:spLocks noGrp="1" noRot="1" noChangeAspect="1" noChangeArrowheads="1" noTextEdit="1"/>
          </p:cNvSpPr>
          <p:nvPr>
            <p:ph type="sldImg"/>
          </p:nvPr>
        </p:nvSpPr>
        <p:spPr>
          <a:ln/>
        </p:spPr>
      </p:sp>
      <p:sp>
        <p:nvSpPr>
          <p:cNvPr id="138243" name="Rectangle 3">
            <a:extLst>
              <a:ext uri="{FF2B5EF4-FFF2-40B4-BE49-F238E27FC236}">
                <a16:creationId xmlns:a16="http://schemas.microsoft.com/office/drawing/2014/main" id="{74AEC7A7-EDA2-8547-AC8E-B4F9AC015DE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35739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2269" rtl="0" eaLnBrk="1" fontAlgn="auto" latinLnBrk="0" hangingPunct="1">
              <a:lnSpc>
                <a:spcPct val="100000"/>
              </a:lnSpc>
              <a:spcBef>
                <a:spcPts val="0"/>
              </a:spcBef>
              <a:spcAft>
                <a:spcPts val="0"/>
              </a:spcAft>
              <a:buClrTx/>
              <a:buSzTx/>
              <a:buFontTx/>
              <a:buNone/>
              <a:tabLst/>
              <a:defRPr/>
            </a:pPr>
            <a:fld id="{9D6CA3C0-031E-4437-BE1E-3453B15F408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2269"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425981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6CA3C0-031E-4437-BE1E-3453B15F408F}" type="slidenum">
              <a:rPr lang="en-US" smtClean="0">
                <a:solidFill>
                  <a:prstClr val="black"/>
                </a:solidFill>
                <a:latin typeface="Calibri"/>
              </a:rPr>
              <a:pPr/>
              <a:t>80</a:t>
            </a:fld>
            <a:endParaRPr lang="en-US">
              <a:solidFill>
                <a:prstClr val="black"/>
              </a:solidFill>
              <a:latin typeface="Calibri"/>
            </a:endParaRPr>
          </a:p>
        </p:txBody>
      </p:sp>
    </p:spTree>
    <p:extLst>
      <p:ext uri="{BB962C8B-B14F-4D97-AF65-F5344CB8AC3E}">
        <p14:creationId xmlns:p14="http://schemas.microsoft.com/office/powerpoint/2010/main" val="7003982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453294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a:extLst>
              <a:ext uri="{FF2B5EF4-FFF2-40B4-BE49-F238E27FC236}">
                <a16:creationId xmlns:a16="http://schemas.microsoft.com/office/drawing/2014/main" id="{86B98B00-3C3C-C749-B48B-F93E8A3568E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E436492-9306-2F4F-97D5-97C40B8674E7}" type="slidenum">
              <a:rPr lang="en-US" altLang="en-US" sz="1200">
                <a:solidFill>
                  <a:srgbClr val="000000"/>
                </a:solidFill>
              </a:rPr>
              <a:pPr/>
              <a:t>89</a:t>
            </a:fld>
            <a:endParaRPr lang="en-US" altLang="en-US" sz="1200">
              <a:solidFill>
                <a:srgbClr val="000000"/>
              </a:solidFill>
            </a:endParaRPr>
          </a:p>
        </p:txBody>
      </p:sp>
      <p:sp>
        <p:nvSpPr>
          <p:cNvPr id="98306" name="Rectangle 2">
            <a:extLst>
              <a:ext uri="{FF2B5EF4-FFF2-40B4-BE49-F238E27FC236}">
                <a16:creationId xmlns:a16="http://schemas.microsoft.com/office/drawing/2014/main" id="{5E483132-DD3A-D841-8E8B-69400AE697AE}"/>
              </a:ext>
            </a:extLst>
          </p:cNvPr>
          <p:cNvSpPr>
            <a:spLocks noGrp="1" noRot="1" noChangeAspect="1" noChangeArrowheads="1" noTextEdit="1"/>
          </p:cNvSpPr>
          <p:nvPr>
            <p:ph type="sldImg"/>
          </p:nvPr>
        </p:nvSpPr>
        <p:spPr>
          <a:ln/>
        </p:spPr>
      </p:sp>
      <p:sp>
        <p:nvSpPr>
          <p:cNvPr id="98307" name="Rectangle 3">
            <a:extLst>
              <a:ext uri="{FF2B5EF4-FFF2-40B4-BE49-F238E27FC236}">
                <a16:creationId xmlns:a16="http://schemas.microsoft.com/office/drawing/2014/main" id="{C27D9288-7025-6D40-997E-732920B9DC5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6363345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a:ln/>
        </p:spPr>
      </p:sp>
      <p:sp>
        <p:nvSpPr>
          <p:cNvPr id="11776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Calibri" charset="0"/>
              <a:ea typeface="ＭＳ Ｐゴシック" charset="0"/>
              <a:cs typeface="ＭＳ Ｐゴシック" charset="0"/>
            </a:endParaRPr>
          </a:p>
        </p:txBody>
      </p:sp>
      <p:sp>
        <p:nvSpPr>
          <p:cNvPr id="11776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BCC52F0-0BA8-114B-B789-4296977A407D}" type="slidenum">
              <a:rPr lang="en-US" sz="1200">
                <a:solidFill>
                  <a:srgbClr val="000000"/>
                </a:solidFill>
                <a:sym typeface="Gill Sans" charset="0"/>
              </a:rPr>
              <a:pPr eaLnBrk="1" hangingPunct="1"/>
              <a:t>94</a:t>
            </a:fld>
            <a:endParaRPr lang="en-US" sz="1200">
              <a:solidFill>
                <a:srgbClr val="000000"/>
              </a:solidFill>
              <a:sym typeface="Gill San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a:ln/>
        </p:spPr>
      </p:sp>
      <p:sp>
        <p:nvSpPr>
          <p:cNvPr id="4608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Calibri" charset="0"/>
              <a:ea typeface="ＭＳ Ｐゴシック" charset="0"/>
              <a:cs typeface="ＭＳ Ｐゴシック" charset="0"/>
            </a:endParaRPr>
          </a:p>
        </p:txBody>
      </p:sp>
      <p:sp>
        <p:nvSpPr>
          <p:cNvPr id="4608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AD4342E-1896-3342-850E-39610B143279}" type="slidenum">
              <a:rPr lang="en-US" sz="1200">
                <a:solidFill>
                  <a:srgbClr val="000000"/>
                </a:solidFill>
                <a:latin typeface="Gill Sans" charset="0"/>
                <a:ea typeface="ヒラギノ角ゴ ProN W3" charset="0"/>
                <a:cs typeface="ヒラギノ角ゴ ProN W3" charset="0"/>
                <a:sym typeface="Gill Sans" charset="0"/>
              </a:rPr>
              <a:pPr eaLnBrk="1" hangingPunct="1"/>
              <a:t>13</a:t>
            </a:fld>
            <a:endParaRPr lang="en-US" sz="1200">
              <a:solidFill>
                <a:srgbClr val="000000"/>
              </a:solidFill>
              <a:latin typeface="Gill Sans" charset="0"/>
              <a:ea typeface="ヒラギノ角ゴ ProN W3" charset="0"/>
              <a:cs typeface="ヒラギノ角ゴ ProN W3" charset="0"/>
              <a:sym typeface="Gill Sans"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20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20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20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20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9pPr>
          </a:lstStyle>
          <a:p>
            <a:pPr eaLnBrk="1" hangingPunct="1"/>
            <a:fld id="{6816393C-3D98-A448-9B7E-0EAC280938D9}" type="slidenum">
              <a:rPr lang="en-US" sz="1200">
                <a:latin typeface="Arial" charset="0"/>
                <a:ea typeface="ＭＳ Ｐゴシック" charset="0"/>
                <a:cs typeface="ＭＳ Ｐゴシック" charset="0"/>
              </a:rPr>
              <a:pPr eaLnBrk="1" hangingPunct="1"/>
              <a:t>14</a:t>
            </a:fld>
            <a:endParaRPr lang="en-US" sz="1200">
              <a:latin typeface="Arial" charset="0"/>
              <a:ea typeface="ＭＳ Ｐゴシック" charset="0"/>
              <a:cs typeface="ＭＳ Ｐゴシック" charset="0"/>
            </a:endParaRPr>
          </a:p>
        </p:txBody>
      </p:sp>
      <p:sp>
        <p:nvSpPr>
          <p:cNvPr id="348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481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299DBB5-6C9F-1748-9AC6-F7D66E6D8382}" type="slidenum">
              <a:rPr lang="en-US" sz="1200">
                <a:solidFill>
                  <a:srgbClr val="000000"/>
                </a:solidFill>
              </a:rPr>
              <a:pPr/>
              <a:t>16</a:t>
            </a:fld>
            <a:endParaRPr lang="en-US" sz="1200">
              <a:solidFill>
                <a:srgbClr val="000000"/>
              </a:solidFill>
            </a:endParaRPr>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xfrm>
            <a:off x="914400" y="3257551"/>
            <a:ext cx="7315200" cy="30861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20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20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20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20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9pPr>
          </a:lstStyle>
          <a:p>
            <a:pPr eaLnBrk="1" hangingPunct="1"/>
            <a:fld id="{6816393C-3D98-A448-9B7E-0EAC280938D9}" type="slidenum">
              <a:rPr lang="en-US" sz="1200">
                <a:latin typeface="Arial" charset="0"/>
                <a:ea typeface="ＭＳ Ｐゴシック" charset="0"/>
                <a:cs typeface="ＭＳ Ｐゴシック" charset="0"/>
              </a:rPr>
              <a:pPr eaLnBrk="1" hangingPunct="1"/>
              <a:t>26</a:t>
            </a:fld>
            <a:endParaRPr lang="en-US" sz="1200">
              <a:latin typeface="Arial" charset="0"/>
              <a:ea typeface="ＭＳ Ｐゴシック" charset="0"/>
              <a:cs typeface="ＭＳ Ｐゴシック" charset="0"/>
            </a:endParaRPr>
          </a:p>
        </p:txBody>
      </p:sp>
      <p:sp>
        <p:nvSpPr>
          <p:cNvPr id="348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481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20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20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20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20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9pPr>
          </a:lstStyle>
          <a:p>
            <a:pPr eaLnBrk="1" hangingPunct="1"/>
            <a:fld id="{6816393C-3D98-A448-9B7E-0EAC280938D9}" type="slidenum">
              <a:rPr lang="en-US" sz="1200">
                <a:latin typeface="Arial" charset="0"/>
                <a:ea typeface="ＭＳ Ｐゴシック" charset="0"/>
                <a:cs typeface="ＭＳ Ｐゴシック" charset="0"/>
              </a:rPr>
              <a:pPr eaLnBrk="1" hangingPunct="1"/>
              <a:t>27</a:t>
            </a:fld>
            <a:endParaRPr lang="en-US" sz="1200">
              <a:latin typeface="Arial" charset="0"/>
              <a:ea typeface="ＭＳ Ｐゴシック" charset="0"/>
              <a:cs typeface="ＭＳ Ｐゴシック" charset="0"/>
            </a:endParaRPr>
          </a:p>
        </p:txBody>
      </p:sp>
      <p:sp>
        <p:nvSpPr>
          <p:cNvPr id="348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481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0CFB56-D413-4EE5-9650-E2D215B08B93}" type="slidenum">
              <a:rPr lang="en-US" smtClean="0">
                <a:solidFill>
                  <a:prstClr val="black"/>
                </a:solidFill>
                <a:latin typeface="Calibri"/>
              </a:rPr>
              <a:pPr/>
              <a:t>40</a:t>
            </a:fld>
            <a:endParaRPr lang="en-US">
              <a:solidFill>
                <a:prstClr val="black"/>
              </a:solidFill>
              <a:latin typeface="Calibri"/>
            </a:endParaRPr>
          </a:p>
        </p:txBody>
      </p:sp>
    </p:spTree>
    <p:extLst>
      <p:ext uri="{BB962C8B-B14F-4D97-AF65-F5344CB8AC3E}">
        <p14:creationId xmlns:p14="http://schemas.microsoft.com/office/powerpoint/2010/main" val="2715935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6BA26B3-B7BF-2B4D-834E-E2F505E28748}" type="slidenum">
              <a:rPr lang="en-US" sz="1200">
                <a:solidFill>
                  <a:srgbClr val="000000"/>
                </a:solidFill>
              </a:rPr>
              <a:pPr/>
              <a:t>43</a:t>
            </a:fld>
            <a:endParaRPr lang="en-US" sz="1200">
              <a:solidFill>
                <a:srgbClr val="000000"/>
              </a:solidFill>
            </a:endParaRPr>
          </a:p>
        </p:txBody>
      </p:sp>
      <p:sp>
        <p:nvSpPr>
          <p:cNvPr id="34818" name="Rectangle 7"/>
          <p:cNvSpPr txBox="1">
            <a:spLocks noGrp="1" noChangeArrowheads="1"/>
          </p:cNvSpPr>
          <p:nvPr/>
        </p:nvSpPr>
        <p:spPr bwMode="auto">
          <a:xfrm>
            <a:off x="5179484" y="6513902"/>
            <a:ext cx="3962400"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14400" fontAlgn="base">
              <a:spcBef>
                <a:spcPct val="0"/>
              </a:spcBef>
              <a:spcAft>
                <a:spcPct val="0"/>
              </a:spcAft>
            </a:pPr>
            <a:fld id="{DDCDC43B-04CF-8640-8AE8-354F36416114}" type="slidenum">
              <a:rPr lang="en-US" sz="1200" smtClean="0">
                <a:solidFill>
                  <a:srgbClr val="000000"/>
                </a:solidFill>
              </a:rPr>
              <a:pPr algn="r" defTabSz="914400" fontAlgn="base">
                <a:spcBef>
                  <a:spcPct val="0"/>
                </a:spcBef>
                <a:spcAft>
                  <a:spcPct val="0"/>
                </a:spcAft>
              </a:pPr>
              <a:t>43</a:t>
            </a:fld>
            <a:endParaRPr lang="en-US" sz="1200">
              <a:solidFill>
                <a:srgbClr val="000000"/>
              </a:solidFill>
            </a:endParaRPr>
          </a:p>
        </p:txBody>
      </p:sp>
      <p:sp>
        <p:nvSpPr>
          <p:cNvPr id="34819" name="Rectangle 2"/>
          <p:cNvSpPr>
            <a:spLocks noGrp="1" noRot="1" noChangeAspect="1" noChangeArrowheads="1" noTextEdit="1"/>
          </p:cNvSpPr>
          <p:nvPr>
            <p:ph type="sldImg"/>
          </p:nvPr>
        </p:nvSpPr>
        <p:spPr>
          <a:xfrm>
            <a:off x="2287588" y="514350"/>
            <a:ext cx="4573587" cy="2571750"/>
          </a:xfrm>
          <a:solidFill>
            <a:srgbClr val="FFFFFF"/>
          </a:solidFill>
          <a:ln/>
        </p:spPr>
      </p:sp>
      <p:sp>
        <p:nvSpPr>
          <p:cNvPr id="34820"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905000"/>
            <a:ext cx="10363200" cy="1981200"/>
          </a:xfrm>
        </p:spPr>
        <p:txBody>
          <a:bodyPr>
            <a:normAutofit/>
          </a:bodyPr>
          <a:lstStyle>
            <a:lvl1pPr algn="r">
              <a:defRPr sz="4400" b="1">
                <a:solidFill>
                  <a:srgbClr val="C00000"/>
                </a:solidFill>
              </a:defRPr>
            </a:lvl1pPr>
          </a:lstStyle>
          <a:p>
            <a:r>
              <a:rPr lang="en-US" dirty="0"/>
              <a:t>Click to edit Master title style</a:t>
            </a:r>
          </a:p>
        </p:txBody>
      </p:sp>
      <p:sp>
        <p:nvSpPr>
          <p:cNvPr id="12" name="Text Placeholder 11"/>
          <p:cNvSpPr>
            <a:spLocks noGrp="1"/>
          </p:cNvSpPr>
          <p:nvPr>
            <p:ph type="body" sz="quarter" idx="10"/>
          </p:nvPr>
        </p:nvSpPr>
        <p:spPr>
          <a:xfrm>
            <a:off x="2695527" y="1295400"/>
            <a:ext cx="8585200" cy="609600"/>
          </a:xfrm>
        </p:spPr>
        <p:txBody>
          <a:bodyPr>
            <a:noAutofit/>
          </a:bodyPr>
          <a:lstStyle>
            <a:lvl1pPr marL="0" indent="0" algn="r">
              <a:buNone/>
              <a:defRPr sz="4400">
                <a:solidFill>
                  <a:srgbClr val="C00000"/>
                </a:solidFill>
                <a:latin typeface="Century Gothic" pitchFamily="34" charset="0"/>
              </a:defRPr>
            </a:lvl1pPr>
          </a:lstStyle>
          <a:p>
            <a:pPr lvl="0"/>
            <a:r>
              <a:rPr lang="en-US" dirty="0"/>
              <a:t>Click to edit Master text styles</a:t>
            </a:r>
          </a:p>
        </p:txBody>
      </p:sp>
      <p:sp>
        <p:nvSpPr>
          <p:cNvPr id="8" name="Subtitle 2"/>
          <p:cNvSpPr>
            <a:spLocks noGrp="1"/>
          </p:cNvSpPr>
          <p:nvPr>
            <p:ph type="subTitle" idx="1"/>
          </p:nvPr>
        </p:nvSpPr>
        <p:spPr>
          <a:xfrm>
            <a:off x="5588000" y="4876800"/>
            <a:ext cx="5689600" cy="838200"/>
          </a:xfrm>
        </p:spPr>
        <p:txBody>
          <a:bodyPr/>
          <a:lstStyle>
            <a:lvl1pPr marL="0" indent="0" algn="r">
              <a:buNone/>
              <a:defRPr/>
            </a:lvl1pPr>
          </a:lstStyle>
          <a:p>
            <a:endParaRPr lang="en-US" sz="3200" dirty="0">
              <a:solidFill>
                <a:schemeClr val="tx1">
                  <a:lumMod val="65000"/>
                  <a:lumOff val="35000"/>
                </a:schemeClr>
              </a:solidFill>
            </a:endParaRPr>
          </a:p>
        </p:txBody>
      </p:sp>
    </p:spTree>
    <p:extLst>
      <p:ext uri="{BB962C8B-B14F-4D97-AF65-F5344CB8AC3E}">
        <p14:creationId xmlns:p14="http://schemas.microsoft.com/office/powerpoint/2010/main" val="2538038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a:xfrm>
            <a:off x="914400" y="0"/>
            <a:ext cx="10464800" cy="685800"/>
          </a:xfrm>
        </p:spPr>
        <p:txBody>
          <a:bodyPr anchor="ctr">
            <a:normAutofit/>
          </a:bodyPr>
          <a:lstStyle>
            <a:lvl1pPr marL="0" indent="0" algn="ctr">
              <a:buNone/>
              <a:defRPr sz="2800" b="1">
                <a:solidFill>
                  <a:schemeClr val="bg1"/>
                </a:solidFill>
                <a:latin typeface="Century Gothic" pitchFamily="34" charset="0"/>
              </a:defRPr>
            </a:lvl1pPr>
          </a:lstStyle>
          <a:p>
            <a:pPr lvl="0"/>
            <a:r>
              <a:rPr lang="en-US"/>
              <a:t>Click to edit Master text styles</a:t>
            </a:r>
          </a:p>
        </p:txBody>
      </p:sp>
      <p:sp>
        <p:nvSpPr>
          <p:cNvPr id="2" name="Title 1"/>
          <p:cNvSpPr>
            <a:spLocks noGrp="1"/>
          </p:cNvSpPr>
          <p:nvPr>
            <p:ph type="title"/>
          </p:nvPr>
        </p:nvSpPr>
        <p:spPr>
          <a:xfrm>
            <a:off x="2389717" y="4800613"/>
            <a:ext cx="7315200" cy="566739"/>
          </a:xfrm>
        </p:spPr>
        <p:txBody>
          <a:bodyPr anchor="b"/>
          <a:lstStyle>
            <a:lvl1pPr algn="l">
              <a:defRPr sz="2000" b="1">
                <a:solidFill>
                  <a:schemeClr val="tx1"/>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2389717" y="990737"/>
            <a:ext cx="7315200" cy="3736975"/>
          </a:xfrm>
        </p:spPr>
        <p:txBody>
          <a:bodyPr/>
          <a:lstStyle>
            <a:lvl1pPr marL="0" indent="0">
              <a:buNone/>
              <a:defRPr sz="3200"/>
            </a:lvl1pPr>
            <a:lvl2pPr marL="456075" indent="0">
              <a:buNone/>
              <a:defRPr sz="2800"/>
            </a:lvl2pPr>
            <a:lvl3pPr marL="912269" indent="0">
              <a:buNone/>
              <a:defRPr sz="2400"/>
            </a:lvl3pPr>
            <a:lvl4pPr marL="1368404" indent="0">
              <a:buNone/>
              <a:defRPr sz="2000"/>
            </a:lvl4pPr>
            <a:lvl5pPr marL="1824538" indent="0">
              <a:buNone/>
              <a:defRPr sz="2000"/>
            </a:lvl5pPr>
            <a:lvl6pPr marL="2280734" indent="0">
              <a:buNone/>
              <a:defRPr sz="2000"/>
            </a:lvl6pPr>
            <a:lvl7pPr marL="2736806" indent="0">
              <a:buNone/>
              <a:defRPr sz="2000"/>
            </a:lvl7pPr>
            <a:lvl8pPr marL="3192880" indent="0">
              <a:buNone/>
              <a:defRPr sz="2000"/>
            </a:lvl8pPr>
            <a:lvl9pPr marL="3648955" indent="0">
              <a:buNone/>
              <a:defRPr sz="2000"/>
            </a:lvl9pPr>
          </a:lstStyle>
          <a:p>
            <a:r>
              <a:rPr lang="en-US"/>
              <a:t>Click icon to add picture</a:t>
            </a:r>
          </a:p>
        </p:txBody>
      </p:sp>
      <p:sp>
        <p:nvSpPr>
          <p:cNvPr id="4" name="Text Placeholder 3"/>
          <p:cNvSpPr>
            <a:spLocks noGrp="1"/>
          </p:cNvSpPr>
          <p:nvPr>
            <p:ph type="body" sz="half" idx="2"/>
          </p:nvPr>
        </p:nvSpPr>
        <p:spPr>
          <a:xfrm>
            <a:off x="2389717" y="5367473"/>
            <a:ext cx="7315200" cy="804863"/>
          </a:xfrm>
        </p:spPr>
        <p:txBody>
          <a:bodyPr/>
          <a:lstStyle>
            <a:lvl1pPr marL="0" indent="0">
              <a:buNone/>
              <a:defRPr sz="1500"/>
            </a:lvl1pPr>
            <a:lvl2pPr marL="456075" indent="0">
              <a:buNone/>
              <a:defRPr sz="1200"/>
            </a:lvl2pPr>
            <a:lvl3pPr marL="912269" indent="0">
              <a:buNone/>
              <a:defRPr sz="1100"/>
            </a:lvl3pPr>
            <a:lvl4pPr marL="1368404" indent="0">
              <a:buNone/>
              <a:defRPr sz="900"/>
            </a:lvl4pPr>
            <a:lvl5pPr marL="1824538" indent="0">
              <a:buNone/>
              <a:defRPr sz="900"/>
            </a:lvl5pPr>
            <a:lvl6pPr marL="2280734" indent="0">
              <a:buNone/>
              <a:defRPr sz="900"/>
            </a:lvl6pPr>
            <a:lvl7pPr marL="2736806" indent="0">
              <a:buNone/>
              <a:defRPr sz="900"/>
            </a:lvl7pPr>
            <a:lvl8pPr marL="3192880" indent="0">
              <a:buNone/>
              <a:defRPr sz="900"/>
            </a:lvl8pPr>
            <a:lvl9pPr marL="3648955" indent="0">
              <a:buNone/>
              <a:defRPr sz="900"/>
            </a:lvl9pPr>
          </a:lstStyle>
          <a:p>
            <a:pPr lvl="0"/>
            <a:r>
              <a:rPr lang="en-US"/>
              <a:t>Click to edit Master text styles</a:t>
            </a:r>
          </a:p>
        </p:txBody>
      </p:sp>
      <p:sp>
        <p:nvSpPr>
          <p:cNvPr id="7" name="Footer Placeholder 4"/>
          <p:cNvSpPr>
            <a:spLocks noGrp="1"/>
          </p:cNvSpPr>
          <p:nvPr>
            <p:ph type="ftr" sz="quarter" idx="3"/>
          </p:nvPr>
        </p:nvSpPr>
        <p:spPr>
          <a:xfrm>
            <a:off x="609600" y="6298561"/>
            <a:ext cx="8737600" cy="464851"/>
          </a:xfrm>
          <a:prstGeom prst="rect">
            <a:avLst/>
          </a:prstGeom>
        </p:spPr>
        <p:txBody>
          <a:bodyPr vert="horz" lIns="91252" tIns="45718" rIns="91252" bIns="45718" rtlCol="0" anchor="t"/>
          <a:lstStyle>
            <a:lvl1pPr algn="l">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391713446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9" y="273049"/>
            <a:ext cx="4010819" cy="1162051"/>
          </a:xfrm>
          <a:prstGeom prst="rect">
            <a:avLst/>
          </a:prstGeom>
        </p:spPr>
        <p:txBody>
          <a:bodyPr vert="horz" lIns="45718" tIns="22858" rIns="45718" bIns="22858" anchor="b"/>
          <a:lstStyle>
            <a:lvl1pPr algn="l">
              <a:defRPr sz="1100" b="1"/>
            </a:lvl1pPr>
          </a:lstStyle>
          <a:p>
            <a:r>
              <a:rPr lang="en-US"/>
              <a:t>Click to edit Master title style</a:t>
            </a:r>
          </a:p>
        </p:txBody>
      </p:sp>
      <p:sp>
        <p:nvSpPr>
          <p:cNvPr id="3" name="Content Placeholder 2"/>
          <p:cNvSpPr>
            <a:spLocks noGrp="1"/>
          </p:cNvSpPr>
          <p:nvPr>
            <p:ph idx="1"/>
          </p:nvPr>
        </p:nvSpPr>
        <p:spPr>
          <a:xfrm>
            <a:off x="4766470" y="273068"/>
            <a:ext cx="6815931" cy="5853113"/>
          </a:xfrm>
          <a:prstGeom prst="rect">
            <a:avLst/>
          </a:prstGeom>
        </p:spPr>
        <p:txBody>
          <a:bodyPr vert="horz" lIns="45718" tIns="22858" rIns="45718" bIns="22858"/>
          <a:lstStyle>
            <a:lvl1pPr>
              <a:defRPr sz="16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9" y="1435104"/>
            <a:ext cx="4010819" cy="4691063"/>
          </a:xfrm>
          <a:prstGeom prst="rect">
            <a:avLst/>
          </a:prstGeom>
        </p:spPr>
        <p:txBody>
          <a:bodyPr vert="horz" lIns="45718" tIns="22858" rIns="45718" bIns="22858"/>
          <a:lstStyle>
            <a:lvl1pPr marL="0" indent="0">
              <a:buNone/>
              <a:defRPr sz="700"/>
            </a:lvl1pPr>
            <a:lvl2pPr marL="228552" indent="0">
              <a:buNone/>
              <a:defRPr sz="700"/>
            </a:lvl2pPr>
            <a:lvl3pPr marL="457095" indent="0">
              <a:buNone/>
              <a:defRPr sz="500"/>
            </a:lvl3pPr>
            <a:lvl4pPr marL="685654" indent="0">
              <a:buNone/>
              <a:defRPr sz="500"/>
            </a:lvl4pPr>
            <a:lvl5pPr marL="914196" indent="0">
              <a:buNone/>
              <a:defRPr sz="500"/>
            </a:lvl5pPr>
            <a:lvl6pPr marL="1142746" indent="0">
              <a:buNone/>
              <a:defRPr sz="500"/>
            </a:lvl6pPr>
            <a:lvl7pPr marL="1371294" indent="0">
              <a:buNone/>
              <a:defRPr sz="500"/>
            </a:lvl7pPr>
            <a:lvl8pPr marL="1599840" indent="0">
              <a:buNone/>
              <a:defRPr sz="500"/>
            </a:lvl8pPr>
            <a:lvl9pPr marL="1828392" indent="0">
              <a:buNone/>
              <a:defRPr sz="500"/>
            </a:lvl9pPr>
          </a:lstStyle>
          <a:p>
            <a:pPr lvl="0"/>
            <a:r>
              <a:rPr lang="en-US"/>
              <a:t>Click to edit Master text styles</a:t>
            </a:r>
          </a:p>
        </p:txBody>
      </p:sp>
    </p:spTree>
    <p:extLst>
      <p:ext uri="{BB962C8B-B14F-4D97-AF65-F5344CB8AC3E}">
        <p14:creationId xmlns:p14="http://schemas.microsoft.com/office/powerpoint/2010/main" val="92166982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983" y="4800601"/>
            <a:ext cx="7315200" cy="566739"/>
          </a:xfrm>
          <a:prstGeom prst="rect">
            <a:avLst/>
          </a:prstGeom>
        </p:spPr>
        <p:txBody>
          <a:bodyPr vert="horz" lIns="45718" tIns="22858" rIns="45718" bIns="22858" anchor="b"/>
          <a:lstStyle>
            <a:lvl1pPr algn="l">
              <a:defRPr sz="1100" b="1"/>
            </a:lvl1pPr>
          </a:lstStyle>
          <a:p>
            <a:r>
              <a:rPr lang="en-US"/>
              <a:t>Click to edit Master title style</a:t>
            </a:r>
          </a:p>
        </p:txBody>
      </p:sp>
      <p:sp>
        <p:nvSpPr>
          <p:cNvPr id="3" name="Picture Placeholder 2"/>
          <p:cNvSpPr>
            <a:spLocks noGrp="1"/>
          </p:cNvSpPr>
          <p:nvPr>
            <p:ph type="pic" idx="1"/>
          </p:nvPr>
        </p:nvSpPr>
        <p:spPr>
          <a:xfrm>
            <a:off x="2389983" y="612775"/>
            <a:ext cx="7315200" cy="4114800"/>
          </a:xfrm>
          <a:prstGeom prst="rect">
            <a:avLst/>
          </a:prstGeom>
        </p:spPr>
        <p:txBody>
          <a:bodyPr vert="horz" lIns="45718" tIns="22858" rIns="45718" bIns="22858"/>
          <a:lstStyle>
            <a:lvl1pPr marL="0" indent="0">
              <a:buNone/>
              <a:defRPr sz="1600"/>
            </a:lvl1pPr>
            <a:lvl2pPr marL="228552" indent="0">
              <a:buNone/>
              <a:defRPr sz="1500"/>
            </a:lvl2pPr>
            <a:lvl3pPr marL="457095" indent="0">
              <a:buNone/>
              <a:defRPr sz="1200"/>
            </a:lvl3pPr>
            <a:lvl4pPr marL="685654" indent="0">
              <a:buNone/>
              <a:defRPr sz="1100"/>
            </a:lvl4pPr>
            <a:lvl5pPr marL="914196" indent="0">
              <a:buNone/>
              <a:defRPr sz="1100"/>
            </a:lvl5pPr>
            <a:lvl6pPr marL="1142746" indent="0">
              <a:buNone/>
              <a:defRPr sz="1100"/>
            </a:lvl6pPr>
            <a:lvl7pPr marL="1371294" indent="0">
              <a:buNone/>
              <a:defRPr sz="1100"/>
            </a:lvl7pPr>
            <a:lvl8pPr marL="1599840" indent="0">
              <a:buNone/>
              <a:defRPr sz="1100"/>
            </a:lvl8pPr>
            <a:lvl9pPr marL="1828392" indent="0">
              <a:buNone/>
              <a:defRPr sz="1100"/>
            </a:lvl9pPr>
          </a:lstStyle>
          <a:p>
            <a:pPr lvl="0"/>
            <a:endParaRPr lang="en-US" noProof="0">
              <a:sym typeface="Helvetica Light" charset="0"/>
            </a:endParaRPr>
          </a:p>
        </p:txBody>
      </p:sp>
      <p:sp>
        <p:nvSpPr>
          <p:cNvPr id="4" name="Text Placeholder 3"/>
          <p:cNvSpPr>
            <a:spLocks noGrp="1"/>
          </p:cNvSpPr>
          <p:nvPr>
            <p:ph type="body" sz="half" idx="2"/>
          </p:nvPr>
        </p:nvSpPr>
        <p:spPr>
          <a:xfrm>
            <a:off x="2389983" y="5367357"/>
            <a:ext cx="7315200" cy="804863"/>
          </a:xfrm>
          <a:prstGeom prst="rect">
            <a:avLst/>
          </a:prstGeom>
        </p:spPr>
        <p:txBody>
          <a:bodyPr vert="horz" lIns="45718" tIns="22858" rIns="45718" bIns="22858"/>
          <a:lstStyle>
            <a:lvl1pPr marL="0" indent="0">
              <a:buNone/>
              <a:defRPr sz="700"/>
            </a:lvl1pPr>
            <a:lvl2pPr marL="228552" indent="0">
              <a:buNone/>
              <a:defRPr sz="700"/>
            </a:lvl2pPr>
            <a:lvl3pPr marL="457095" indent="0">
              <a:buNone/>
              <a:defRPr sz="500"/>
            </a:lvl3pPr>
            <a:lvl4pPr marL="685654" indent="0">
              <a:buNone/>
              <a:defRPr sz="500"/>
            </a:lvl4pPr>
            <a:lvl5pPr marL="914196" indent="0">
              <a:buNone/>
              <a:defRPr sz="500"/>
            </a:lvl5pPr>
            <a:lvl6pPr marL="1142746" indent="0">
              <a:buNone/>
              <a:defRPr sz="500"/>
            </a:lvl6pPr>
            <a:lvl7pPr marL="1371294" indent="0">
              <a:buNone/>
              <a:defRPr sz="500"/>
            </a:lvl7pPr>
            <a:lvl8pPr marL="1599840" indent="0">
              <a:buNone/>
              <a:defRPr sz="500"/>
            </a:lvl8pPr>
            <a:lvl9pPr marL="1828392" indent="0">
              <a:buNone/>
              <a:defRPr sz="500"/>
            </a:lvl9pPr>
          </a:lstStyle>
          <a:p>
            <a:pPr lvl="0"/>
            <a:r>
              <a:rPr lang="en-US"/>
              <a:t>Click to edit Master text styles</a:t>
            </a:r>
          </a:p>
        </p:txBody>
      </p:sp>
    </p:spTree>
    <p:extLst>
      <p:ext uri="{BB962C8B-B14F-4D97-AF65-F5344CB8AC3E}">
        <p14:creationId xmlns:p14="http://schemas.microsoft.com/office/powerpoint/2010/main" val="253682970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45718" tIns="22858" rIns="45718" bIns="22858"/>
          <a:lstStyle/>
          <a:p>
            <a:r>
              <a:rPr lang="en-US"/>
              <a:t>Click to edit Master title style</a:t>
            </a:r>
          </a:p>
        </p:txBody>
      </p:sp>
      <p:sp>
        <p:nvSpPr>
          <p:cNvPr id="3" name="Vertical Text Placeholder 2"/>
          <p:cNvSpPr>
            <a:spLocks noGrp="1"/>
          </p:cNvSpPr>
          <p:nvPr>
            <p:ph type="body" orient="vert" idx="1"/>
          </p:nvPr>
        </p:nvSpPr>
        <p:spPr>
          <a:xfrm>
            <a:off x="609600" y="1600206"/>
            <a:ext cx="10972800" cy="4525963"/>
          </a:xfrm>
          <a:prstGeom prst="rect">
            <a:avLst/>
          </a:prstGeom>
        </p:spPr>
        <p:txBody>
          <a:bodyPr vert="eaVert" lIns="45718" tIns="22858" rIns="45718" bIns="2285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5511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4"/>
            <a:ext cx="2743200" cy="5851525"/>
          </a:xfrm>
          <a:prstGeom prst="rect">
            <a:avLst/>
          </a:prstGeom>
        </p:spPr>
        <p:txBody>
          <a:bodyPr vert="eaVert" lIns="45718" tIns="22858" rIns="45718" bIns="22858"/>
          <a:lstStyle/>
          <a:p>
            <a:r>
              <a:rPr lang="en-US"/>
              <a:t>Click to edit Master title style</a:t>
            </a:r>
          </a:p>
        </p:txBody>
      </p:sp>
      <p:sp>
        <p:nvSpPr>
          <p:cNvPr id="3" name="Vertical Text Placeholder 2"/>
          <p:cNvSpPr>
            <a:spLocks noGrp="1"/>
          </p:cNvSpPr>
          <p:nvPr>
            <p:ph type="body" orient="vert" idx="1"/>
          </p:nvPr>
        </p:nvSpPr>
        <p:spPr>
          <a:xfrm>
            <a:off x="609600" y="274644"/>
            <a:ext cx="8153400" cy="5851525"/>
          </a:xfrm>
          <a:prstGeom prst="rect">
            <a:avLst/>
          </a:prstGeom>
        </p:spPr>
        <p:txBody>
          <a:bodyPr vert="eaVert" lIns="45718" tIns="22858" rIns="45718" bIns="2285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894170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7"/>
            <a:ext cx="10363200" cy="1470025"/>
          </a:xfrm>
          <a:prstGeom prst="rect">
            <a:avLst/>
          </a:prstGeom>
        </p:spPr>
        <p:txBody>
          <a:bodyPr vert="horz" lIns="45718" tIns="22858" rIns="45718" bIns="22858"/>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vert="horz" lIns="45718" tIns="22858" rIns="45718" bIns="22858"/>
          <a:lstStyle>
            <a:lvl1pPr marL="0" indent="0" algn="ctr">
              <a:buNone/>
              <a:defRPr/>
            </a:lvl1pPr>
            <a:lvl2pPr marL="228552" indent="0" algn="ctr">
              <a:buNone/>
              <a:defRPr/>
            </a:lvl2pPr>
            <a:lvl3pPr marL="457095" indent="0" algn="ctr">
              <a:buNone/>
              <a:defRPr/>
            </a:lvl3pPr>
            <a:lvl4pPr marL="685654" indent="0" algn="ctr">
              <a:buNone/>
              <a:defRPr/>
            </a:lvl4pPr>
            <a:lvl5pPr marL="914196" indent="0" algn="ctr">
              <a:buNone/>
              <a:defRPr/>
            </a:lvl5pPr>
            <a:lvl6pPr marL="1142746" indent="0" algn="ctr">
              <a:buNone/>
              <a:defRPr/>
            </a:lvl6pPr>
            <a:lvl7pPr marL="1371294" indent="0" algn="ctr">
              <a:buNone/>
              <a:defRPr/>
            </a:lvl7pPr>
            <a:lvl8pPr marL="1599840" indent="0" algn="ctr">
              <a:buNone/>
              <a:defRPr/>
            </a:lvl8pPr>
            <a:lvl9pPr marL="1828392" indent="0" algn="ctr">
              <a:buNone/>
              <a:defRPr/>
            </a:lvl9pPr>
          </a:lstStyle>
          <a:p>
            <a:r>
              <a:rPr lang="en-US"/>
              <a:t>Click to edit Master subtitle style</a:t>
            </a:r>
          </a:p>
        </p:txBody>
      </p:sp>
    </p:spTree>
    <p:extLst>
      <p:ext uri="{BB962C8B-B14F-4D97-AF65-F5344CB8AC3E}">
        <p14:creationId xmlns:p14="http://schemas.microsoft.com/office/powerpoint/2010/main" val="19284488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45718" tIns="22858" rIns="45718" bIns="22858"/>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vert="horz" lIns="45718" tIns="22858" rIns="45718" bIns="2285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429312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19" y="4406901"/>
            <a:ext cx="10363200" cy="1362075"/>
          </a:xfrm>
          <a:prstGeom prst="rect">
            <a:avLst/>
          </a:prstGeom>
        </p:spPr>
        <p:txBody>
          <a:bodyPr vert="horz" lIns="45718" tIns="22858" rIns="45718" bIns="22858" anchor="t"/>
          <a:lstStyle>
            <a:lvl1pPr algn="l">
              <a:defRPr sz="2000" b="1" cap="all"/>
            </a:lvl1pPr>
          </a:lstStyle>
          <a:p>
            <a:r>
              <a:rPr lang="en-US"/>
              <a:t>Click to edit Master title style</a:t>
            </a:r>
          </a:p>
        </p:txBody>
      </p:sp>
      <p:sp>
        <p:nvSpPr>
          <p:cNvPr id="3" name="Text Placeholder 2"/>
          <p:cNvSpPr>
            <a:spLocks noGrp="1"/>
          </p:cNvSpPr>
          <p:nvPr>
            <p:ph type="body" idx="1"/>
          </p:nvPr>
        </p:nvSpPr>
        <p:spPr>
          <a:xfrm>
            <a:off x="962819" y="2906715"/>
            <a:ext cx="10363200" cy="1500188"/>
          </a:xfrm>
          <a:prstGeom prst="rect">
            <a:avLst/>
          </a:prstGeom>
        </p:spPr>
        <p:txBody>
          <a:bodyPr vert="horz" lIns="45718" tIns="22858" rIns="45718" bIns="22858" anchor="b"/>
          <a:lstStyle>
            <a:lvl1pPr marL="0" indent="0">
              <a:buNone/>
              <a:defRPr sz="1100"/>
            </a:lvl1pPr>
            <a:lvl2pPr marL="228552" indent="0">
              <a:buNone/>
              <a:defRPr sz="900"/>
            </a:lvl2pPr>
            <a:lvl3pPr marL="457095" indent="0">
              <a:buNone/>
              <a:defRPr sz="800"/>
            </a:lvl3pPr>
            <a:lvl4pPr marL="685654" indent="0">
              <a:buNone/>
              <a:defRPr sz="700"/>
            </a:lvl4pPr>
            <a:lvl5pPr marL="914196" indent="0">
              <a:buNone/>
              <a:defRPr sz="700"/>
            </a:lvl5pPr>
            <a:lvl6pPr marL="1142746" indent="0">
              <a:buNone/>
              <a:defRPr sz="700"/>
            </a:lvl6pPr>
            <a:lvl7pPr marL="1371294" indent="0">
              <a:buNone/>
              <a:defRPr sz="700"/>
            </a:lvl7pPr>
            <a:lvl8pPr marL="1599840" indent="0">
              <a:buNone/>
              <a:defRPr sz="700"/>
            </a:lvl8pPr>
            <a:lvl9pPr marL="1828392" indent="0">
              <a:buNone/>
              <a:defRPr sz="700"/>
            </a:lvl9pPr>
          </a:lstStyle>
          <a:p>
            <a:pPr lvl="0"/>
            <a:r>
              <a:rPr lang="en-US"/>
              <a:t>Click to edit Master text styles</a:t>
            </a:r>
          </a:p>
        </p:txBody>
      </p:sp>
    </p:spTree>
    <p:extLst>
      <p:ext uri="{BB962C8B-B14F-4D97-AF65-F5344CB8AC3E}">
        <p14:creationId xmlns:p14="http://schemas.microsoft.com/office/powerpoint/2010/main" val="426563519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45718" tIns="22858" rIns="45718" bIns="22858"/>
          <a:lstStyle/>
          <a:p>
            <a:r>
              <a:rPr lang="en-US"/>
              <a:t>Click to edit Master title style</a:t>
            </a:r>
          </a:p>
        </p:txBody>
      </p:sp>
      <p:sp>
        <p:nvSpPr>
          <p:cNvPr id="3" name="Content Placeholder 2"/>
          <p:cNvSpPr>
            <a:spLocks noGrp="1"/>
          </p:cNvSpPr>
          <p:nvPr>
            <p:ph sz="half" idx="1"/>
          </p:nvPr>
        </p:nvSpPr>
        <p:spPr>
          <a:xfrm>
            <a:off x="609603" y="1600201"/>
            <a:ext cx="5448300" cy="4525963"/>
          </a:xfrm>
          <a:prstGeom prst="rect">
            <a:avLst/>
          </a:prstGeom>
        </p:spPr>
        <p:txBody>
          <a:bodyPr vert="horz" lIns="45718" tIns="22858" rIns="45718" bIns="22858"/>
          <a:lstStyle>
            <a:lvl1pPr>
              <a:defRPr sz="1500"/>
            </a:lvl1pPr>
            <a:lvl2pPr>
              <a:defRPr sz="1200"/>
            </a:lvl2pPr>
            <a:lvl3pPr>
              <a:defRPr sz="11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34103" y="1600201"/>
            <a:ext cx="5448300" cy="4525963"/>
          </a:xfrm>
          <a:prstGeom prst="rect">
            <a:avLst/>
          </a:prstGeom>
        </p:spPr>
        <p:txBody>
          <a:bodyPr vert="horz" lIns="45718" tIns="22858" rIns="45718" bIns="22858"/>
          <a:lstStyle>
            <a:lvl1pPr>
              <a:defRPr sz="1500"/>
            </a:lvl1pPr>
            <a:lvl2pPr>
              <a:defRPr sz="1200"/>
            </a:lvl2pPr>
            <a:lvl3pPr>
              <a:defRPr sz="11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4324524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45718" tIns="22858" rIns="45718" bIns="22858"/>
          <a:lstStyle>
            <a:lvl1pPr>
              <a:defRPr/>
            </a:lvl1pPr>
          </a:lstStyle>
          <a:p>
            <a:r>
              <a:rPr lang="en-US"/>
              <a:t>Click to edit Master title style</a:t>
            </a:r>
          </a:p>
        </p:txBody>
      </p:sp>
      <p:sp>
        <p:nvSpPr>
          <p:cNvPr id="3" name="Text Placeholder 2"/>
          <p:cNvSpPr>
            <a:spLocks noGrp="1"/>
          </p:cNvSpPr>
          <p:nvPr>
            <p:ph type="body" idx="1"/>
          </p:nvPr>
        </p:nvSpPr>
        <p:spPr>
          <a:xfrm>
            <a:off x="609611" y="1535113"/>
            <a:ext cx="5387183" cy="639763"/>
          </a:xfrm>
          <a:prstGeom prst="rect">
            <a:avLst/>
          </a:prstGeom>
        </p:spPr>
        <p:txBody>
          <a:bodyPr vert="horz" lIns="45718" tIns="22858" rIns="45718" bIns="22858" anchor="b"/>
          <a:lstStyle>
            <a:lvl1pPr marL="0" indent="0">
              <a:buNone/>
              <a:defRPr sz="1200" b="1"/>
            </a:lvl1pPr>
            <a:lvl2pPr marL="228552" indent="0">
              <a:buNone/>
              <a:defRPr sz="1100" b="1"/>
            </a:lvl2pPr>
            <a:lvl3pPr marL="457095" indent="0">
              <a:buNone/>
              <a:defRPr sz="900" b="1"/>
            </a:lvl3pPr>
            <a:lvl4pPr marL="685654" indent="0">
              <a:buNone/>
              <a:defRPr sz="800" b="1"/>
            </a:lvl4pPr>
            <a:lvl5pPr marL="914196" indent="0">
              <a:buNone/>
              <a:defRPr sz="800" b="1"/>
            </a:lvl5pPr>
            <a:lvl6pPr marL="1142746" indent="0">
              <a:buNone/>
              <a:defRPr sz="800" b="1"/>
            </a:lvl6pPr>
            <a:lvl7pPr marL="1371294" indent="0">
              <a:buNone/>
              <a:defRPr sz="800" b="1"/>
            </a:lvl7pPr>
            <a:lvl8pPr marL="1599840" indent="0">
              <a:buNone/>
              <a:defRPr sz="800" b="1"/>
            </a:lvl8pPr>
            <a:lvl9pPr marL="1828392" indent="0">
              <a:buNone/>
              <a:defRPr sz="800" b="1"/>
            </a:lvl9pPr>
          </a:lstStyle>
          <a:p>
            <a:pPr lvl="0"/>
            <a:r>
              <a:rPr lang="en-US"/>
              <a:t>Click to edit Master text styles</a:t>
            </a:r>
          </a:p>
        </p:txBody>
      </p:sp>
      <p:sp>
        <p:nvSpPr>
          <p:cNvPr id="4" name="Content Placeholder 3"/>
          <p:cNvSpPr>
            <a:spLocks noGrp="1"/>
          </p:cNvSpPr>
          <p:nvPr>
            <p:ph sz="half" idx="2"/>
          </p:nvPr>
        </p:nvSpPr>
        <p:spPr>
          <a:xfrm>
            <a:off x="609611" y="2174875"/>
            <a:ext cx="5387183" cy="3951288"/>
          </a:xfrm>
          <a:prstGeom prst="rect">
            <a:avLst/>
          </a:prstGeom>
        </p:spPr>
        <p:txBody>
          <a:bodyPr vert="horz" lIns="45718" tIns="22858" rIns="45718" bIns="22858"/>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644" y="1535113"/>
            <a:ext cx="5388769" cy="639763"/>
          </a:xfrm>
          <a:prstGeom prst="rect">
            <a:avLst/>
          </a:prstGeom>
        </p:spPr>
        <p:txBody>
          <a:bodyPr vert="horz" lIns="45718" tIns="22858" rIns="45718" bIns="22858" anchor="b"/>
          <a:lstStyle>
            <a:lvl1pPr marL="0" indent="0">
              <a:buNone/>
              <a:defRPr sz="1200" b="1"/>
            </a:lvl1pPr>
            <a:lvl2pPr marL="228552" indent="0">
              <a:buNone/>
              <a:defRPr sz="1100" b="1"/>
            </a:lvl2pPr>
            <a:lvl3pPr marL="457095" indent="0">
              <a:buNone/>
              <a:defRPr sz="900" b="1"/>
            </a:lvl3pPr>
            <a:lvl4pPr marL="685654" indent="0">
              <a:buNone/>
              <a:defRPr sz="800" b="1"/>
            </a:lvl4pPr>
            <a:lvl5pPr marL="914196" indent="0">
              <a:buNone/>
              <a:defRPr sz="800" b="1"/>
            </a:lvl5pPr>
            <a:lvl6pPr marL="1142746" indent="0">
              <a:buNone/>
              <a:defRPr sz="800" b="1"/>
            </a:lvl6pPr>
            <a:lvl7pPr marL="1371294" indent="0">
              <a:buNone/>
              <a:defRPr sz="800" b="1"/>
            </a:lvl7pPr>
            <a:lvl8pPr marL="1599840" indent="0">
              <a:buNone/>
              <a:defRPr sz="800" b="1"/>
            </a:lvl8pPr>
            <a:lvl9pPr marL="1828392" indent="0">
              <a:buNone/>
              <a:defRPr sz="800" b="1"/>
            </a:lvl9pPr>
          </a:lstStyle>
          <a:p>
            <a:pPr lvl="0"/>
            <a:r>
              <a:rPr lang="en-US"/>
              <a:t>Click to edit Master text styles</a:t>
            </a:r>
          </a:p>
        </p:txBody>
      </p:sp>
      <p:sp>
        <p:nvSpPr>
          <p:cNvPr id="6" name="Content Placeholder 5"/>
          <p:cNvSpPr>
            <a:spLocks noGrp="1"/>
          </p:cNvSpPr>
          <p:nvPr>
            <p:ph sz="quarter" idx="4"/>
          </p:nvPr>
        </p:nvSpPr>
        <p:spPr>
          <a:xfrm>
            <a:off x="6193644" y="2174875"/>
            <a:ext cx="5388769" cy="3951288"/>
          </a:xfrm>
          <a:prstGeom prst="rect">
            <a:avLst/>
          </a:prstGeom>
        </p:spPr>
        <p:txBody>
          <a:bodyPr vert="horz" lIns="45718" tIns="22858" rIns="45718" bIns="22858"/>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074362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45718" tIns="22858" rIns="45718" bIns="22858"/>
          <a:lstStyle/>
          <a:p>
            <a:r>
              <a:rPr lang="en-US"/>
              <a:t>Click to edit Master title style</a:t>
            </a:r>
          </a:p>
        </p:txBody>
      </p:sp>
    </p:spTree>
    <p:extLst>
      <p:ext uri="{BB962C8B-B14F-4D97-AF65-F5344CB8AC3E}">
        <p14:creationId xmlns:p14="http://schemas.microsoft.com/office/powerpoint/2010/main" val="3074657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040"/>
            <a:ext cx="10363200" cy="1470421"/>
          </a:xfrm>
          <a:prstGeom prst="rect">
            <a:avLst/>
          </a:prstGeom>
        </p:spPr>
        <p:txBody>
          <a:bodyPr vert="horz" lIns="68452" tIns="34290" rIns="68452" bIns="34290"/>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vert="horz" lIns="68452" tIns="34290" rIns="68452" bIns="34290"/>
          <a:lstStyle>
            <a:lvl1pPr marL="0" indent="0" algn="ctr">
              <a:buNone/>
              <a:defRPr/>
            </a:lvl1pPr>
            <a:lvl2pPr marL="342130" indent="0" algn="ctr">
              <a:buNone/>
              <a:defRPr/>
            </a:lvl2pPr>
            <a:lvl3pPr marL="684262" indent="0" algn="ctr">
              <a:buNone/>
              <a:defRPr/>
            </a:lvl3pPr>
            <a:lvl4pPr marL="1026268" indent="0" algn="ctr">
              <a:buNone/>
              <a:defRPr/>
            </a:lvl4pPr>
            <a:lvl5pPr marL="1368336" indent="0" algn="ctr">
              <a:buNone/>
              <a:defRPr/>
            </a:lvl5pPr>
            <a:lvl6pPr marL="1710404" indent="0" algn="ctr">
              <a:buNone/>
              <a:defRPr/>
            </a:lvl6pPr>
            <a:lvl7pPr marL="2052411" indent="0" algn="ctr">
              <a:buNone/>
              <a:defRPr/>
            </a:lvl7pPr>
            <a:lvl8pPr marL="2394540" indent="0" algn="ctr">
              <a:buNone/>
              <a:defRPr/>
            </a:lvl8pPr>
            <a:lvl9pPr marL="2736670" indent="0" algn="ctr">
              <a:buNone/>
              <a:defRPr/>
            </a:lvl9pPr>
          </a:lstStyle>
          <a:p>
            <a:r>
              <a:rPr lang="en-US"/>
              <a:t>Click to edit Master subtitle style</a:t>
            </a:r>
          </a:p>
        </p:txBody>
      </p:sp>
    </p:spTree>
    <p:extLst>
      <p:ext uri="{BB962C8B-B14F-4D97-AF65-F5344CB8AC3E}">
        <p14:creationId xmlns:p14="http://schemas.microsoft.com/office/powerpoint/2010/main" val="541894580"/>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40509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49"/>
            <a:ext cx="4010819" cy="1162051"/>
          </a:xfrm>
          <a:prstGeom prst="rect">
            <a:avLst/>
          </a:prstGeom>
        </p:spPr>
        <p:txBody>
          <a:bodyPr vert="horz" lIns="45718" tIns="22858" rIns="45718" bIns="22858" anchor="b"/>
          <a:lstStyle>
            <a:lvl1pPr algn="l">
              <a:defRPr sz="1100" b="1"/>
            </a:lvl1pPr>
          </a:lstStyle>
          <a:p>
            <a:r>
              <a:rPr lang="en-US"/>
              <a:t>Click to edit Master title style</a:t>
            </a:r>
          </a:p>
        </p:txBody>
      </p:sp>
      <p:sp>
        <p:nvSpPr>
          <p:cNvPr id="3" name="Content Placeholder 2"/>
          <p:cNvSpPr>
            <a:spLocks noGrp="1"/>
          </p:cNvSpPr>
          <p:nvPr>
            <p:ph idx="1"/>
          </p:nvPr>
        </p:nvSpPr>
        <p:spPr>
          <a:xfrm>
            <a:off x="4766469" y="273062"/>
            <a:ext cx="6815931" cy="5853113"/>
          </a:xfrm>
          <a:prstGeom prst="rect">
            <a:avLst/>
          </a:prstGeom>
        </p:spPr>
        <p:txBody>
          <a:bodyPr vert="horz" lIns="45718" tIns="22858" rIns="45718" bIns="22858"/>
          <a:lstStyle>
            <a:lvl1pPr>
              <a:defRPr sz="16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4"/>
            <a:ext cx="4010819" cy="4691063"/>
          </a:xfrm>
          <a:prstGeom prst="rect">
            <a:avLst/>
          </a:prstGeom>
        </p:spPr>
        <p:txBody>
          <a:bodyPr vert="horz" lIns="45718" tIns="22858" rIns="45718" bIns="22858"/>
          <a:lstStyle>
            <a:lvl1pPr marL="0" indent="0">
              <a:buNone/>
              <a:defRPr sz="700"/>
            </a:lvl1pPr>
            <a:lvl2pPr marL="228552" indent="0">
              <a:buNone/>
              <a:defRPr sz="700"/>
            </a:lvl2pPr>
            <a:lvl3pPr marL="457095" indent="0">
              <a:buNone/>
              <a:defRPr sz="500"/>
            </a:lvl3pPr>
            <a:lvl4pPr marL="685654" indent="0">
              <a:buNone/>
              <a:defRPr sz="500"/>
            </a:lvl4pPr>
            <a:lvl5pPr marL="914196" indent="0">
              <a:buNone/>
              <a:defRPr sz="500"/>
            </a:lvl5pPr>
            <a:lvl6pPr marL="1142746" indent="0">
              <a:buNone/>
              <a:defRPr sz="500"/>
            </a:lvl6pPr>
            <a:lvl7pPr marL="1371294" indent="0">
              <a:buNone/>
              <a:defRPr sz="500"/>
            </a:lvl7pPr>
            <a:lvl8pPr marL="1599840" indent="0">
              <a:buNone/>
              <a:defRPr sz="500"/>
            </a:lvl8pPr>
            <a:lvl9pPr marL="1828392" indent="0">
              <a:buNone/>
              <a:defRPr sz="500"/>
            </a:lvl9pPr>
          </a:lstStyle>
          <a:p>
            <a:pPr lvl="0"/>
            <a:r>
              <a:rPr lang="en-US"/>
              <a:t>Click to edit Master text styles</a:t>
            </a:r>
          </a:p>
        </p:txBody>
      </p:sp>
    </p:spTree>
    <p:extLst>
      <p:ext uri="{BB962C8B-B14F-4D97-AF65-F5344CB8AC3E}">
        <p14:creationId xmlns:p14="http://schemas.microsoft.com/office/powerpoint/2010/main" val="170868494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983" y="4800601"/>
            <a:ext cx="7315200" cy="566739"/>
          </a:xfrm>
          <a:prstGeom prst="rect">
            <a:avLst/>
          </a:prstGeom>
        </p:spPr>
        <p:txBody>
          <a:bodyPr vert="horz" lIns="45718" tIns="22858" rIns="45718" bIns="22858" anchor="b"/>
          <a:lstStyle>
            <a:lvl1pPr algn="l">
              <a:defRPr sz="1100" b="1"/>
            </a:lvl1pPr>
          </a:lstStyle>
          <a:p>
            <a:r>
              <a:rPr lang="en-US"/>
              <a:t>Click to edit Master title style</a:t>
            </a:r>
          </a:p>
        </p:txBody>
      </p:sp>
      <p:sp>
        <p:nvSpPr>
          <p:cNvPr id="3" name="Picture Placeholder 2"/>
          <p:cNvSpPr>
            <a:spLocks noGrp="1"/>
          </p:cNvSpPr>
          <p:nvPr>
            <p:ph type="pic" idx="1"/>
          </p:nvPr>
        </p:nvSpPr>
        <p:spPr>
          <a:xfrm>
            <a:off x="2389983" y="612775"/>
            <a:ext cx="7315200" cy="4114800"/>
          </a:xfrm>
          <a:prstGeom prst="rect">
            <a:avLst/>
          </a:prstGeom>
        </p:spPr>
        <p:txBody>
          <a:bodyPr vert="horz" lIns="45718" tIns="22858" rIns="45718" bIns="22858"/>
          <a:lstStyle>
            <a:lvl1pPr marL="0" indent="0">
              <a:buNone/>
              <a:defRPr sz="1600"/>
            </a:lvl1pPr>
            <a:lvl2pPr marL="228552" indent="0">
              <a:buNone/>
              <a:defRPr sz="1500"/>
            </a:lvl2pPr>
            <a:lvl3pPr marL="457095" indent="0">
              <a:buNone/>
              <a:defRPr sz="1200"/>
            </a:lvl3pPr>
            <a:lvl4pPr marL="685654" indent="0">
              <a:buNone/>
              <a:defRPr sz="1100"/>
            </a:lvl4pPr>
            <a:lvl5pPr marL="914196" indent="0">
              <a:buNone/>
              <a:defRPr sz="1100"/>
            </a:lvl5pPr>
            <a:lvl6pPr marL="1142746" indent="0">
              <a:buNone/>
              <a:defRPr sz="1100"/>
            </a:lvl6pPr>
            <a:lvl7pPr marL="1371294" indent="0">
              <a:buNone/>
              <a:defRPr sz="1100"/>
            </a:lvl7pPr>
            <a:lvl8pPr marL="1599840" indent="0">
              <a:buNone/>
              <a:defRPr sz="1100"/>
            </a:lvl8pPr>
            <a:lvl9pPr marL="1828392" indent="0">
              <a:buNone/>
              <a:defRPr sz="1100"/>
            </a:lvl9pPr>
          </a:lstStyle>
          <a:p>
            <a:pPr lvl="0"/>
            <a:endParaRPr lang="en-US" noProof="0">
              <a:sym typeface="Helvetica Light" charset="0"/>
            </a:endParaRPr>
          </a:p>
        </p:txBody>
      </p:sp>
      <p:sp>
        <p:nvSpPr>
          <p:cNvPr id="4" name="Text Placeholder 3"/>
          <p:cNvSpPr>
            <a:spLocks noGrp="1"/>
          </p:cNvSpPr>
          <p:nvPr>
            <p:ph type="body" sz="half" idx="2"/>
          </p:nvPr>
        </p:nvSpPr>
        <p:spPr>
          <a:xfrm>
            <a:off x="2389983" y="5367350"/>
            <a:ext cx="7315200" cy="804863"/>
          </a:xfrm>
          <a:prstGeom prst="rect">
            <a:avLst/>
          </a:prstGeom>
        </p:spPr>
        <p:txBody>
          <a:bodyPr vert="horz" lIns="45718" tIns="22858" rIns="45718" bIns="22858"/>
          <a:lstStyle>
            <a:lvl1pPr marL="0" indent="0">
              <a:buNone/>
              <a:defRPr sz="700"/>
            </a:lvl1pPr>
            <a:lvl2pPr marL="228552" indent="0">
              <a:buNone/>
              <a:defRPr sz="700"/>
            </a:lvl2pPr>
            <a:lvl3pPr marL="457095" indent="0">
              <a:buNone/>
              <a:defRPr sz="500"/>
            </a:lvl3pPr>
            <a:lvl4pPr marL="685654" indent="0">
              <a:buNone/>
              <a:defRPr sz="500"/>
            </a:lvl4pPr>
            <a:lvl5pPr marL="914196" indent="0">
              <a:buNone/>
              <a:defRPr sz="500"/>
            </a:lvl5pPr>
            <a:lvl6pPr marL="1142746" indent="0">
              <a:buNone/>
              <a:defRPr sz="500"/>
            </a:lvl6pPr>
            <a:lvl7pPr marL="1371294" indent="0">
              <a:buNone/>
              <a:defRPr sz="500"/>
            </a:lvl7pPr>
            <a:lvl8pPr marL="1599840" indent="0">
              <a:buNone/>
              <a:defRPr sz="500"/>
            </a:lvl8pPr>
            <a:lvl9pPr marL="1828392" indent="0">
              <a:buNone/>
              <a:defRPr sz="500"/>
            </a:lvl9pPr>
          </a:lstStyle>
          <a:p>
            <a:pPr lvl="0"/>
            <a:r>
              <a:rPr lang="en-US"/>
              <a:t>Click to edit Master text styles</a:t>
            </a:r>
          </a:p>
        </p:txBody>
      </p:sp>
    </p:spTree>
    <p:extLst>
      <p:ext uri="{BB962C8B-B14F-4D97-AF65-F5344CB8AC3E}">
        <p14:creationId xmlns:p14="http://schemas.microsoft.com/office/powerpoint/2010/main" val="385580947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45718" tIns="22858" rIns="45718" bIns="22858"/>
          <a:lstStyle/>
          <a:p>
            <a:r>
              <a:rPr lang="en-US"/>
              <a:t>Click to edit Master title style</a:t>
            </a:r>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lIns="45718" tIns="22858" rIns="45718" bIns="2285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5687145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a:prstGeom prst="rect">
            <a:avLst/>
          </a:prstGeom>
        </p:spPr>
        <p:txBody>
          <a:bodyPr vert="eaVert" lIns="45718" tIns="22858" rIns="45718" bIns="22858"/>
          <a:lstStyle/>
          <a:p>
            <a:r>
              <a:rPr lang="en-US"/>
              <a:t>Click to edit Master title style</a:t>
            </a:r>
          </a:p>
        </p:txBody>
      </p:sp>
      <p:sp>
        <p:nvSpPr>
          <p:cNvPr id="3" name="Vertical Text Placeholder 2"/>
          <p:cNvSpPr>
            <a:spLocks noGrp="1"/>
          </p:cNvSpPr>
          <p:nvPr>
            <p:ph type="body" orient="vert" idx="1"/>
          </p:nvPr>
        </p:nvSpPr>
        <p:spPr>
          <a:xfrm>
            <a:off x="609600" y="274640"/>
            <a:ext cx="8153400" cy="5851525"/>
          </a:xfrm>
          <a:prstGeom prst="rect">
            <a:avLst/>
          </a:prstGeom>
        </p:spPr>
        <p:txBody>
          <a:bodyPr vert="eaVert" lIns="45718" tIns="22858" rIns="45718" bIns="2285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0907265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8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3200"/>
            </a:lvl1pPr>
            <a:lvl2pPr marL="609507" indent="0" algn="ctr">
              <a:buNone/>
              <a:defRPr sz="2700"/>
            </a:lvl2pPr>
            <a:lvl3pPr marL="1219020" indent="0" algn="ctr">
              <a:buNone/>
              <a:defRPr sz="2400"/>
            </a:lvl3pPr>
            <a:lvl4pPr marL="1828528" indent="0" algn="ctr">
              <a:buNone/>
              <a:defRPr sz="2100"/>
            </a:lvl4pPr>
            <a:lvl5pPr marL="2438038" indent="0" algn="ctr">
              <a:buNone/>
              <a:defRPr sz="2100"/>
            </a:lvl5pPr>
            <a:lvl6pPr marL="3047544" indent="0" algn="ctr">
              <a:buNone/>
              <a:defRPr sz="2100"/>
            </a:lvl6pPr>
            <a:lvl7pPr marL="3657051" indent="0" algn="ctr">
              <a:buNone/>
              <a:defRPr sz="2100"/>
            </a:lvl7pPr>
            <a:lvl8pPr marL="4266560" indent="0" algn="ctr">
              <a:buNone/>
              <a:defRPr sz="2100"/>
            </a:lvl8pPr>
            <a:lvl9pPr marL="4876069" indent="0" algn="ctr">
              <a:buNone/>
              <a:defRPr sz="2100"/>
            </a:lvl9pPr>
          </a:lstStyle>
          <a:p>
            <a:r>
              <a:rPr lang="en-US"/>
              <a:t>Click to edit Master subtitle style</a:t>
            </a:r>
            <a:endParaRPr lang="en-US" dirty="0"/>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52DF9BA9-6A56-2444-B53B-A406270F26B3}" type="datetimeFigureOut">
              <a:rPr lang="en-US"/>
              <a:pPr>
                <a:defRPr/>
              </a:pPr>
              <a:t>11/14/18</a:t>
            </a:fld>
            <a:endParaRPr lang="en-US"/>
          </a:p>
        </p:txBody>
      </p:sp>
      <p:sp>
        <p:nvSpPr>
          <p:cNvPr id="5" name="Footer Placeholder 4"/>
          <p:cNvSpPr>
            <a:spLocks noGrp="1"/>
          </p:cNvSpPr>
          <p:nvPr>
            <p:ph type="ftr" sz="quarter" idx="11"/>
          </p:nvPr>
        </p:nvSpPr>
        <p:spPr/>
        <p:txBody>
          <a:bodyPr/>
          <a:lstStyle>
            <a:lvl1pPr>
              <a:defRPr>
                <a:latin typeface="Arial" charset="0"/>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7C5F3087-8138-5046-B061-95862C316323}" type="slidenum">
              <a:rPr lang="en-US"/>
              <a:pPr>
                <a:defRPr/>
              </a:pPr>
              <a:t>‹#›</a:t>
            </a:fld>
            <a:endParaRPr lang="en-US"/>
          </a:p>
        </p:txBody>
      </p:sp>
    </p:spTree>
    <p:extLst>
      <p:ext uri="{BB962C8B-B14F-4D97-AF65-F5344CB8AC3E}">
        <p14:creationId xmlns:p14="http://schemas.microsoft.com/office/powerpoint/2010/main" val="61824411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E444DD3F-B5F9-E347-B4B6-B0E20DCB0499}" type="datetimeFigureOut">
              <a:rPr lang="en-US"/>
              <a:pPr>
                <a:defRPr/>
              </a:pPr>
              <a:t>11/14/18</a:t>
            </a:fld>
            <a:endParaRPr lang="en-US"/>
          </a:p>
        </p:txBody>
      </p:sp>
      <p:sp>
        <p:nvSpPr>
          <p:cNvPr id="5" name="Footer Placeholder 4"/>
          <p:cNvSpPr>
            <a:spLocks noGrp="1"/>
          </p:cNvSpPr>
          <p:nvPr>
            <p:ph type="ftr" sz="quarter" idx="11"/>
          </p:nvPr>
        </p:nvSpPr>
        <p:spPr/>
        <p:txBody>
          <a:bodyPr/>
          <a:lstStyle>
            <a:lvl1pPr>
              <a:defRPr>
                <a:latin typeface="Arial" charset="0"/>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49750E74-8B26-5D49-A201-651FEC75C827}" type="slidenum">
              <a:rPr lang="en-US"/>
              <a:pPr>
                <a:defRPr/>
              </a:pPr>
              <a:t>‹#›</a:t>
            </a:fld>
            <a:endParaRPr lang="en-US"/>
          </a:p>
        </p:txBody>
      </p:sp>
    </p:spTree>
    <p:extLst>
      <p:ext uri="{BB962C8B-B14F-4D97-AF65-F5344CB8AC3E}">
        <p14:creationId xmlns:p14="http://schemas.microsoft.com/office/powerpoint/2010/main" val="65220722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58"/>
            <a:ext cx="10515600" cy="2852737"/>
          </a:xfrm>
        </p:spPr>
        <p:txBody>
          <a:bodyPr anchor="b"/>
          <a:lstStyle>
            <a:lvl1pPr>
              <a:defRPr sz="8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3200">
                <a:solidFill>
                  <a:schemeClr val="tx1"/>
                </a:solidFill>
              </a:defRPr>
            </a:lvl1pPr>
            <a:lvl2pPr marL="609507" indent="0">
              <a:buNone/>
              <a:defRPr sz="2700">
                <a:solidFill>
                  <a:schemeClr val="tx1">
                    <a:tint val="75000"/>
                  </a:schemeClr>
                </a:solidFill>
              </a:defRPr>
            </a:lvl2pPr>
            <a:lvl3pPr marL="1219020" indent="0">
              <a:buNone/>
              <a:defRPr sz="2400">
                <a:solidFill>
                  <a:schemeClr val="tx1">
                    <a:tint val="75000"/>
                  </a:schemeClr>
                </a:solidFill>
              </a:defRPr>
            </a:lvl3pPr>
            <a:lvl4pPr marL="1828528" indent="0">
              <a:buNone/>
              <a:defRPr sz="2100">
                <a:solidFill>
                  <a:schemeClr val="tx1">
                    <a:tint val="75000"/>
                  </a:schemeClr>
                </a:solidFill>
              </a:defRPr>
            </a:lvl4pPr>
            <a:lvl5pPr marL="2438038" indent="0">
              <a:buNone/>
              <a:defRPr sz="2100">
                <a:solidFill>
                  <a:schemeClr val="tx1">
                    <a:tint val="75000"/>
                  </a:schemeClr>
                </a:solidFill>
              </a:defRPr>
            </a:lvl5pPr>
            <a:lvl6pPr marL="3047544" indent="0">
              <a:buNone/>
              <a:defRPr sz="2100">
                <a:solidFill>
                  <a:schemeClr val="tx1">
                    <a:tint val="75000"/>
                  </a:schemeClr>
                </a:solidFill>
              </a:defRPr>
            </a:lvl6pPr>
            <a:lvl7pPr marL="3657051" indent="0">
              <a:buNone/>
              <a:defRPr sz="2100">
                <a:solidFill>
                  <a:schemeClr val="tx1">
                    <a:tint val="75000"/>
                  </a:schemeClr>
                </a:solidFill>
              </a:defRPr>
            </a:lvl7pPr>
            <a:lvl8pPr marL="4266560" indent="0">
              <a:buNone/>
              <a:defRPr sz="2100">
                <a:solidFill>
                  <a:schemeClr val="tx1">
                    <a:tint val="75000"/>
                  </a:schemeClr>
                </a:solidFill>
              </a:defRPr>
            </a:lvl8pPr>
            <a:lvl9pPr marL="4876069"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57CD2949-6AF2-444A-8D08-C1E9B8EA91BD}" type="datetimeFigureOut">
              <a:rPr lang="en-US"/>
              <a:pPr>
                <a:defRPr/>
              </a:pPr>
              <a:t>11/14/18</a:t>
            </a:fld>
            <a:endParaRPr lang="en-US"/>
          </a:p>
        </p:txBody>
      </p:sp>
      <p:sp>
        <p:nvSpPr>
          <p:cNvPr id="5" name="Footer Placeholder 4"/>
          <p:cNvSpPr>
            <a:spLocks noGrp="1"/>
          </p:cNvSpPr>
          <p:nvPr>
            <p:ph type="ftr" sz="quarter" idx="11"/>
          </p:nvPr>
        </p:nvSpPr>
        <p:spPr/>
        <p:txBody>
          <a:bodyPr/>
          <a:lstStyle>
            <a:lvl1pPr>
              <a:defRPr>
                <a:latin typeface="Arial" charset="0"/>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994CECB7-0B7F-E848-B8D7-FABAC2CBD608}" type="slidenum">
              <a:rPr lang="en-US"/>
              <a:pPr>
                <a:defRPr/>
              </a:pPr>
              <a:t>‹#›</a:t>
            </a:fld>
            <a:endParaRPr lang="en-US"/>
          </a:p>
        </p:txBody>
      </p:sp>
    </p:spTree>
    <p:extLst>
      <p:ext uri="{BB962C8B-B14F-4D97-AF65-F5344CB8AC3E}">
        <p14:creationId xmlns:p14="http://schemas.microsoft.com/office/powerpoint/2010/main" val="400284356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1145AC0C-AF79-5E42-8CD3-4C52550E9BA7}" type="datetimeFigureOut">
              <a:rPr lang="en-US"/>
              <a:pPr>
                <a:defRPr/>
              </a:pPr>
              <a:t>11/14/18</a:t>
            </a:fld>
            <a:endParaRPr lang="en-US"/>
          </a:p>
        </p:txBody>
      </p:sp>
      <p:sp>
        <p:nvSpPr>
          <p:cNvPr id="6" name="Footer Placeholder 5"/>
          <p:cNvSpPr>
            <a:spLocks noGrp="1"/>
          </p:cNvSpPr>
          <p:nvPr>
            <p:ph type="ftr" sz="quarter" idx="11"/>
          </p:nvPr>
        </p:nvSpPr>
        <p:spPr/>
        <p:txBody>
          <a:bodyPr/>
          <a:lstStyle>
            <a:lvl1pPr>
              <a:defRPr>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56FB9BC8-AF52-734B-828F-1AF8235B28F6}" type="slidenum">
              <a:rPr lang="en-US"/>
              <a:pPr>
                <a:defRPr/>
              </a:pPr>
              <a:t>‹#›</a:t>
            </a:fld>
            <a:endParaRPr lang="en-US"/>
          </a:p>
        </p:txBody>
      </p:sp>
    </p:spTree>
    <p:extLst>
      <p:ext uri="{BB962C8B-B14F-4D97-AF65-F5344CB8AC3E}">
        <p14:creationId xmlns:p14="http://schemas.microsoft.com/office/powerpoint/2010/main" val="253176498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3200" b="1"/>
            </a:lvl1pPr>
            <a:lvl2pPr marL="609507" indent="0">
              <a:buNone/>
              <a:defRPr sz="2700" b="1"/>
            </a:lvl2pPr>
            <a:lvl3pPr marL="1219020" indent="0">
              <a:buNone/>
              <a:defRPr sz="2400" b="1"/>
            </a:lvl3pPr>
            <a:lvl4pPr marL="1828528" indent="0">
              <a:buNone/>
              <a:defRPr sz="2100" b="1"/>
            </a:lvl4pPr>
            <a:lvl5pPr marL="2438038" indent="0">
              <a:buNone/>
              <a:defRPr sz="2100" b="1"/>
            </a:lvl5pPr>
            <a:lvl6pPr marL="3047544" indent="0">
              <a:buNone/>
              <a:defRPr sz="2100" b="1"/>
            </a:lvl6pPr>
            <a:lvl7pPr marL="3657051" indent="0">
              <a:buNone/>
              <a:defRPr sz="2100" b="1"/>
            </a:lvl7pPr>
            <a:lvl8pPr marL="4266560" indent="0">
              <a:buNone/>
              <a:defRPr sz="2100" b="1"/>
            </a:lvl8pPr>
            <a:lvl9pPr marL="4876069" indent="0">
              <a:buNone/>
              <a:defRPr sz="21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10" y="1681163"/>
            <a:ext cx="5183188" cy="823912"/>
          </a:xfrm>
        </p:spPr>
        <p:txBody>
          <a:bodyPr anchor="b"/>
          <a:lstStyle>
            <a:lvl1pPr marL="0" indent="0">
              <a:buNone/>
              <a:defRPr sz="3200" b="1"/>
            </a:lvl1pPr>
            <a:lvl2pPr marL="609507" indent="0">
              <a:buNone/>
              <a:defRPr sz="2700" b="1"/>
            </a:lvl2pPr>
            <a:lvl3pPr marL="1219020" indent="0">
              <a:buNone/>
              <a:defRPr sz="2400" b="1"/>
            </a:lvl3pPr>
            <a:lvl4pPr marL="1828528" indent="0">
              <a:buNone/>
              <a:defRPr sz="2100" b="1"/>
            </a:lvl4pPr>
            <a:lvl5pPr marL="2438038" indent="0">
              <a:buNone/>
              <a:defRPr sz="2100" b="1"/>
            </a:lvl5pPr>
            <a:lvl6pPr marL="3047544" indent="0">
              <a:buNone/>
              <a:defRPr sz="2100" b="1"/>
            </a:lvl6pPr>
            <a:lvl7pPr marL="3657051" indent="0">
              <a:buNone/>
              <a:defRPr sz="2100" b="1"/>
            </a:lvl7pPr>
            <a:lvl8pPr marL="4266560" indent="0">
              <a:buNone/>
              <a:defRPr sz="2100" b="1"/>
            </a:lvl8pPr>
            <a:lvl9pPr marL="4876069"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7221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3772BBCD-BD94-8945-92FE-8CA1A02D118F}" type="datetimeFigureOut">
              <a:rPr lang="en-US"/>
              <a:pPr>
                <a:defRPr/>
              </a:pPr>
              <a:t>11/14/18</a:t>
            </a:fld>
            <a:endParaRPr lang="en-US"/>
          </a:p>
        </p:txBody>
      </p:sp>
      <p:sp>
        <p:nvSpPr>
          <p:cNvPr id="8" name="Footer Placeholder 7"/>
          <p:cNvSpPr>
            <a:spLocks noGrp="1"/>
          </p:cNvSpPr>
          <p:nvPr>
            <p:ph type="ftr" sz="quarter" idx="11"/>
          </p:nvPr>
        </p:nvSpPr>
        <p:spPr/>
        <p:txBody>
          <a:bodyPr/>
          <a:lstStyle>
            <a:lvl1pPr>
              <a:defRPr>
                <a:latin typeface="Arial" charset="0"/>
                <a:ea typeface="ＭＳ Ｐゴシック" charset="0"/>
                <a:cs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9D441F6C-4C1C-B24F-A52A-FB0548F7AD51}" type="slidenum">
              <a:rPr lang="en-US"/>
              <a:pPr>
                <a:defRPr/>
              </a:pPr>
              <a:t>‹#›</a:t>
            </a:fld>
            <a:endParaRPr lang="en-US"/>
          </a:p>
        </p:txBody>
      </p:sp>
    </p:spTree>
    <p:extLst>
      <p:ext uri="{BB962C8B-B14F-4D97-AF65-F5344CB8AC3E}">
        <p14:creationId xmlns:p14="http://schemas.microsoft.com/office/powerpoint/2010/main" val="10554431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5035"/>
            <a:ext cx="10972800" cy="1143000"/>
          </a:xfrm>
          <a:prstGeom prst="rect">
            <a:avLst/>
          </a:prstGeom>
        </p:spPr>
        <p:txBody>
          <a:bodyPr vert="horz" lIns="68452" tIns="34290" rIns="68452" bIns="34290"/>
          <a:lstStyle/>
          <a:p>
            <a:r>
              <a:rPr lang="en-US"/>
              <a:t>Click to edit Master title style</a:t>
            </a:r>
          </a:p>
        </p:txBody>
      </p:sp>
      <p:sp>
        <p:nvSpPr>
          <p:cNvPr id="3" name="Content Placeholder 2"/>
          <p:cNvSpPr>
            <a:spLocks noGrp="1"/>
          </p:cNvSpPr>
          <p:nvPr>
            <p:ph idx="1"/>
          </p:nvPr>
        </p:nvSpPr>
        <p:spPr>
          <a:xfrm>
            <a:off x="609600" y="1600208"/>
            <a:ext cx="10972800" cy="4525567"/>
          </a:xfrm>
          <a:prstGeom prst="rect">
            <a:avLst/>
          </a:prstGeom>
        </p:spPr>
        <p:txBody>
          <a:bodyPr vert="horz" lIns="68452" tIns="34290" rIns="68452" bIns="3429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1596683"/>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FAEF168A-9E60-EC49-B4F4-0621A09826B6}" type="datetimeFigureOut">
              <a:rPr lang="en-US"/>
              <a:pPr>
                <a:defRPr/>
              </a:pPr>
              <a:t>11/14/18</a:t>
            </a:fld>
            <a:endParaRPr lang="en-US"/>
          </a:p>
        </p:txBody>
      </p:sp>
      <p:sp>
        <p:nvSpPr>
          <p:cNvPr id="4" name="Footer Placeholder 3"/>
          <p:cNvSpPr>
            <a:spLocks noGrp="1"/>
          </p:cNvSpPr>
          <p:nvPr>
            <p:ph type="ftr" sz="quarter" idx="11"/>
          </p:nvPr>
        </p:nvSpPr>
        <p:spPr/>
        <p:txBody>
          <a:bodyPr/>
          <a:lstStyle>
            <a:lvl1pPr>
              <a:defRPr>
                <a:latin typeface="Arial" charset="0"/>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D11FE9A5-2445-2846-901C-9973C7609B51}" type="slidenum">
              <a:rPr lang="en-US"/>
              <a:pPr>
                <a:defRPr/>
              </a:pPr>
              <a:t>‹#›</a:t>
            </a:fld>
            <a:endParaRPr lang="en-US"/>
          </a:p>
        </p:txBody>
      </p:sp>
    </p:spTree>
    <p:extLst>
      <p:ext uri="{BB962C8B-B14F-4D97-AF65-F5344CB8AC3E}">
        <p14:creationId xmlns:p14="http://schemas.microsoft.com/office/powerpoint/2010/main" val="229328749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028992B3-991D-0143-A6BF-55CA9897511C}" type="datetimeFigureOut">
              <a:rPr lang="en-US"/>
              <a:pPr>
                <a:defRPr/>
              </a:pPr>
              <a:t>11/14/18</a:t>
            </a:fld>
            <a:endParaRPr lang="en-US"/>
          </a:p>
        </p:txBody>
      </p:sp>
      <p:sp>
        <p:nvSpPr>
          <p:cNvPr id="3" name="Footer Placeholder 2"/>
          <p:cNvSpPr>
            <a:spLocks noGrp="1"/>
          </p:cNvSpPr>
          <p:nvPr>
            <p:ph type="ftr" sz="quarter" idx="11"/>
          </p:nvPr>
        </p:nvSpPr>
        <p:spPr/>
        <p:txBody>
          <a:bodyPr/>
          <a:lstStyle>
            <a:lvl1pPr>
              <a:defRPr>
                <a:latin typeface="Arial" charset="0"/>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B8DD97F0-2081-C647-8713-9C6E97F49903}" type="slidenum">
              <a:rPr lang="en-US"/>
              <a:pPr>
                <a:defRPr/>
              </a:pPr>
              <a:t>‹#›</a:t>
            </a:fld>
            <a:endParaRPr lang="en-US"/>
          </a:p>
        </p:txBody>
      </p:sp>
    </p:spTree>
    <p:extLst>
      <p:ext uri="{BB962C8B-B14F-4D97-AF65-F5344CB8AC3E}">
        <p14:creationId xmlns:p14="http://schemas.microsoft.com/office/powerpoint/2010/main" val="359644610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4300"/>
            </a:lvl1pPr>
          </a:lstStyle>
          <a:p>
            <a:r>
              <a:rPr lang="en-US"/>
              <a:t>Click to edit Master title style</a:t>
            </a:r>
            <a:endParaRPr lang="en-US" dirty="0"/>
          </a:p>
        </p:txBody>
      </p:sp>
      <p:sp>
        <p:nvSpPr>
          <p:cNvPr id="3" name="Content Placeholder 2"/>
          <p:cNvSpPr>
            <a:spLocks noGrp="1"/>
          </p:cNvSpPr>
          <p:nvPr>
            <p:ph idx="1"/>
          </p:nvPr>
        </p:nvSpPr>
        <p:spPr>
          <a:xfrm>
            <a:off x="5183188" y="987445"/>
            <a:ext cx="6172200" cy="4873625"/>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3"/>
            <a:ext cx="3932237" cy="3811588"/>
          </a:xfrm>
        </p:spPr>
        <p:txBody>
          <a:bodyPr/>
          <a:lstStyle>
            <a:lvl1pPr marL="0" indent="0">
              <a:buNone/>
              <a:defRPr sz="2100"/>
            </a:lvl1pPr>
            <a:lvl2pPr marL="609507" indent="0">
              <a:buNone/>
              <a:defRPr sz="1900"/>
            </a:lvl2pPr>
            <a:lvl3pPr marL="1219020" indent="0">
              <a:buNone/>
              <a:defRPr sz="1600"/>
            </a:lvl3pPr>
            <a:lvl4pPr marL="1828528" indent="0">
              <a:buNone/>
              <a:defRPr sz="1300"/>
            </a:lvl4pPr>
            <a:lvl5pPr marL="2438038" indent="0">
              <a:buNone/>
              <a:defRPr sz="1300"/>
            </a:lvl5pPr>
            <a:lvl6pPr marL="3047544" indent="0">
              <a:buNone/>
              <a:defRPr sz="1300"/>
            </a:lvl6pPr>
            <a:lvl7pPr marL="3657051" indent="0">
              <a:buNone/>
              <a:defRPr sz="1300"/>
            </a:lvl7pPr>
            <a:lvl8pPr marL="4266560" indent="0">
              <a:buNone/>
              <a:defRPr sz="1300"/>
            </a:lvl8pPr>
            <a:lvl9pPr marL="4876069"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EC431BAF-0C2F-0844-AB27-B4694025CD4B}" type="datetimeFigureOut">
              <a:rPr lang="en-US"/>
              <a:pPr>
                <a:defRPr/>
              </a:pPr>
              <a:t>11/14/18</a:t>
            </a:fld>
            <a:endParaRPr lang="en-US"/>
          </a:p>
        </p:txBody>
      </p:sp>
      <p:sp>
        <p:nvSpPr>
          <p:cNvPr id="6" name="Footer Placeholder 5"/>
          <p:cNvSpPr>
            <a:spLocks noGrp="1"/>
          </p:cNvSpPr>
          <p:nvPr>
            <p:ph type="ftr" sz="quarter" idx="11"/>
          </p:nvPr>
        </p:nvSpPr>
        <p:spPr/>
        <p:txBody>
          <a:bodyPr/>
          <a:lstStyle>
            <a:lvl1pPr>
              <a:defRPr>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3632B86C-A715-5F4B-8922-0041240DE20E}" type="slidenum">
              <a:rPr lang="en-US"/>
              <a:pPr>
                <a:defRPr/>
              </a:pPr>
              <a:t>‹#›</a:t>
            </a:fld>
            <a:endParaRPr lang="en-US"/>
          </a:p>
        </p:txBody>
      </p:sp>
    </p:spTree>
    <p:extLst>
      <p:ext uri="{BB962C8B-B14F-4D97-AF65-F5344CB8AC3E}">
        <p14:creationId xmlns:p14="http://schemas.microsoft.com/office/powerpoint/2010/main" val="161176362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43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45"/>
            <a:ext cx="6172200" cy="4873625"/>
          </a:xfrm>
        </p:spPr>
        <p:txBody>
          <a:bodyPr rtlCol="0">
            <a:normAutofit/>
          </a:bodyPr>
          <a:lstStyle>
            <a:lvl1pPr marL="0" indent="0">
              <a:buNone/>
              <a:defRPr sz="4300"/>
            </a:lvl1pPr>
            <a:lvl2pPr marL="609507" indent="0">
              <a:buNone/>
              <a:defRPr sz="3700"/>
            </a:lvl2pPr>
            <a:lvl3pPr marL="1219020" indent="0">
              <a:buNone/>
              <a:defRPr sz="3200"/>
            </a:lvl3pPr>
            <a:lvl4pPr marL="1828528" indent="0">
              <a:buNone/>
              <a:defRPr sz="2700"/>
            </a:lvl4pPr>
            <a:lvl5pPr marL="2438038" indent="0">
              <a:buNone/>
              <a:defRPr sz="2700"/>
            </a:lvl5pPr>
            <a:lvl6pPr marL="3047544" indent="0">
              <a:buNone/>
              <a:defRPr sz="2700"/>
            </a:lvl6pPr>
            <a:lvl7pPr marL="3657051" indent="0">
              <a:buNone/>
              <a:defRPr sz="2700"/>
            </a:lvl7pPr>
            <a:lvl8pPr marL="4266560" indent="0">
              <a:buNone/>
              <a:defRPr sz="2700"/>
            </a:lvl8pPr>
            <a:lvl9pPr marL="4876069" indent="0">
              <a:buNone/>
              <a:defRPr sz="27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3"/>
            <a:ext cx="3932237" cy="3811588"/>
          </a:xfrm>
        </p:spPr>
        <p:txBody>
          <a:bodyPr/>
          <a:lstStyle>
            <a:lvl1pPr marL="0" indent="0">
              <a:buNone/>
              <a:defRPr sz="2100"/>
            </a:lvl1pPr>
            <a:lvl2pPr marL="609507" indent="0">
              <a:buNone/>
              <a:defRPr sz="1900"/>
            </a:lvl2pPr>
            <a:lvl3pPr marL="1219020" indent="0">
              <a:buNone/>
              <a:defRPr sz="1600"/>
            </a:lvl3pPr>
            <a:lvl4pPr marL="1828528" indent="0">
              <a:buNone/>
              <a:defRPr sz="1300"/>
            </a:lvl4pPr>
            <a:lvl5pPr marL="2438038" indent="0">
              <a:buNone/>
              <a:defRPr sz="1300"/>
            </a:lvl5pPr>
            <a:lvl6pPr marL="3047544" indent="0">
              <a:buNone/>
              <a:defRPr sz="1300"/>
            </a:lvl6pPr>
            <a:lvl7pPr marL="3657051" indent="0">
              <a:buNone/>
              <a:defRPr sz="1300"/>
            </a:lvl7pPr>
            <a:lvl8pPr marL="4266560" indent="0">
              <a:buNone/>
              <a:defRPr sz="1300"/>
            </a:lvl8pPr>
            <a:lvl9pPr marL="4876069"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34EA18E3-CE22-AD49-98E9-8FA931401E52}" type="datetimeFigureOut">
              <a:rPr lang="en-US"/>
              <a:pPr>
                <a:defRPr/>
              </a:pPr>
              <a:t>11/14/18</a:t>
            </a:fld>
            <a:endParaRPr lang="en-US"/>
          </a:p>
        </p:txBody>
      </p:sp>
      <p:sp>
        <p:nvSpPr>
          <p:cNvPr id="6" name="Footer Placeholder 5"/>
          <p:cNvSpPr>
            <a:spLocks noGrp="1"/>
          </p:cNvSpPr>
          <p:nvPr>
            <p:ph type="ftr" sz="quarter" idx="11"/>
          </p:nvPr>
        </p:nvSpPr>
        <p:spPr/>
        <p:txBody>
          <a:bodyPr/>
          <a:lstStyle>
            <a:lvl1pPr>
              <a:defRPr>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B086112B-3263-D545-8814-01003CCF04B1}" type="slidenum">
              <a:rPr lang="en-US"/>
              <a:pPr>
                <a:defRPr/>
              </a:pPr>
              <a:t>‹#›</a:t>
            </a:fld>
            <a:endParaRPr lang="en-US"/>
          </a:p>
        </p:txBody>
      </p:sp>
    </p:spTree>
    <p:extLst>
      <p:ext uri="{BB962C8B-B14F-4D97-AF65-F5344CB8AC3E}">
        <p14:creationId xmlns:p14="http://schemas.microsoft.com/office/powerpoint/2010/main" val="17573396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E17EFD17-0149-D64D-9AFB-99FF57ABD3B2}" type="datetimeFigureOut">
              <a:rPr lang="en-US"/>
              <a:pPr>
                <a:defRPr/>
              </a:pPr>
              <a:t>11/14/18</a:t>
            </a:fld>
            <a:endParaRPr lang="en-US"/>
          </a:p>
        </p:txBody>
      </p:sp>
      <p:sp>
        <p:nvSpPr>
          <p:cNvPr id="5" name="Footer Placeholder 4"/>
          <p:cNvSpPr>
            <a:spLocks noGrp="1"/>
          </p:cNvSpPr>
          <p:nvPr>
            <p:ph type="ftr" sz="quarter" idx="11"/>
          </p:nvPr>
        </p:nvSpPr>
        <p:spPr/>
        <p:txBody>
          <a:bodyPr/>
          <a:lstStyle>
            <a:lvl1pPr>
              <a:defRPr>
                <a:latin typeface="Arial" charset="0"/>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BC2F7D1B-8588-4B4F-81CF-910DE16B71F4}" type="slidenum">
              <a:rPr lang="en-US"/>
              <a:pPr>
                <a:defRPr/>
              </a:pPr>
              <a:t>‹#›</a:t>
            </a:fld>
            <a:endParaRPr lang="en-US"/>
          </a:p>
        </p:txBody>
      </p:sp>
    </p:spTree>
    <p:extLst>
      <p:ext uri="{BB962C8B-B14F-4D97-AF65-F5344CB8AC3E}">
        <p14:creationId xmlns:p14="http://schemas.microsoft.com/office/powerpoint/2010/main" val="8775371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43"/>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23" y="365143"/>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B1413667-8394-4C4A-8D46-B3C1923C8A9B}" type="datetimeFigureOut">
              <a:rPr lang="en-US"/>
              <a:pPr>
                <a:defRPr/>
              </a:pPr>
              <a:t>11/14/18</a:t>
            </a:fld>
            <a:endParaRPr lang="en-US"/>
          </a:p>
        </p:txBody>
      </p:sp>
      <p:sp>
        <p:nvSpPr>
          <p:cNvPr id="5" name="Footer Placeholder 4"/>
          <p:cNvSpPr>
            <a:spLocks noGrp="1"/>
          </p:cNvSpPr>
          <p:nvPr>
            <p:ph type="ftr" sz="quarter" idx="11"/>
          </p:nvPr>
        </p:nvSpPr>
        <p:spPr/>
        <p:txBody>
          <a:bodyPr/>
          <a:lstStyle>
            <a:lvl1pPr>
              <a:defRPr>
                <a:latin typeface="Arial" charset="0"/>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charset="0"/>
                <a:ea typeface="ＭＳ Ｐゴシック" charset="0"/>
                <a:cs typeface="ＭＳ Ｐゴシック" charset="0"/>
              </a:defRPr>
            </a:lvl1pPr>
          </a:lstStyle>
          <a:p>
            <a:pPr>
              <a:defRPr/>
            </a:pPr>
            <a:fld id="{438B3D51-6219-C044-84B3-E5EFE05DEC76}" type="slidenum">
              <a:rPr lang="en-US"/>
              <a:pPr>
                <a:defRPr/>
              </a:pPr>
              <a:t>‹#›</a:t>
            </a:fld>
            <a:endParaRPr lang="en-US"/>
          </a:p>
        </p:txBody>
      </p:sp>
    </p:spTree>
    <p:extLst>
      <p:ext uri="{BB962C8B-B14F-4D97-AF65-F5344CB8AC3E}">
        <p14:creationId xmlns:p14="http://schemas.microsoft.com/office/powerpoint/2010/main" val="277709511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028"/>
            <a:ext cx="10363200" cy="1470421"/>
          </a:xfrm>
          <a:prstGeom prst="rect">
            <a:avLst/>
          </a:prstGeom>
        </p:spPr>
        <p:txBody>
          <a:bodyPr vert="horz" lIns="68578" tIns="34290" rIns="68578" bIns="34290"/>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vert="horz" lIns="68578" tIns="34290" rIns="68578" bIns="34290"/>
          <a:lstStyle>
            <a:lvl1pPr marL="0" indent="0" algn="ctr">
              <a:buNone/>
              <a:defRPr/>
            </a:lvl1pPr>
            <a:lvl2pPr marL="342891" indent="0" algn="ctr">
              <a:buNone/>
              <a:defRPr/>
            </a:lvl2pPr>
            <a:lvl3pPr marL="685783" indent="0" algn="ctr">
              <a:buNone/>
              <a:defRPr/>
            </a:lvl3pPr>
            <a:lvl4pPr marL="1028674" indent="0" algn="ctr">
              <a:buNone/>
              <a:defRPr/>
            </a:lvl4pPr>
            <a:lvl5pPr marL="1371566" indent="0" algn="ctr">
              <a:buNone/>
              <a:defRPr/>
            </a:lvl5pPr>
            <a:lvl6pPr marL="1714457" indent="0" algn="ctr">
              <a:buNone/>
              <a:defRPr/>
            </a:lvl6pPr>
            <a:lvl7pPr marL="2057349" indent="0" algn="ctr">
              <a:buNone/>
              <a:defRPr/>
            </a:lvl7pPr>
            <a:lvl8pPr marL="2400240" indent="0" algn="ctr">
              <a:buNone/>
              <a:defRPr/>
            </a:lvl8pPr>
            <a:lvl9pPr marL="2743131" indent="0" algn="ctr">
              <a:buNone/>
              <a:defRPr/>
            </a:lvl9pPr>
          </a:lstStyle>
          <a:p>
            <a:r>
              <a:rPr lang="en-US"/>
              <a:t>Click to edit Master subtitle style</a:t>
            </a:r>
          </a:p>
        </p:txBody>
      </p:sp>
    </p:spTree>
    <p:extLst>
      <p:ext uri="{BB962C8B-B14F-4D97-AF65-F5344CB8AC3E}">
        <p14:creationId xmlns:p14="http://schemas.microsoft.com/office/powerpoint/2010/main" val="140128557"/>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5035"/>
            <a:ext cx="10972800" cy="1143000"/>
          </a:xfrm>
          <a:prstGeom prst="rect">
            <a:avLst/>
          </a:prstGeom>
        </p:spPr>
        <p:txBody>
          <a:bodyPr vert="horz" lIns="68578" tIns="34290" rIns="68578" bIns="34290"/>
          <a:lstStyle/>
          <a:p>
            <a:r>
              <a:rPr lang="en-US"/>
              <a:t>Click to edit Master title style</a:t>
            </a:r>
          </a:p>
        </p:txBody>
      </p:sp>
      <p:sp>
        <p:nvSpPr>
          <p:cNvPr id="3" name="Content Placeholder 2"/>
          <p:cNvSpPr>
            <a:spLocks noGrp="1"/>
          </p:cNvSpPr>
          <p:nvPr>
            <p:ph idx="1"/>
          </p:nvPr>
        </p:nvSpPr>
        <p:spPr>
          <a:xfrm>
            <a:off x="609600" y="1600201"/>
            <a:ext cx="10972800" cy="4525567"/>
          </a:xfrm>
          <a:prstGeom prst="rect">
            <a:avLst/>
          </a:prstGeom>
        </p:spPr>
        <p:txBody>
          <a:bodyPr vert="horz" lIns="68578" tIns="34290" rIns="68578" bIns="3429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8285236"/>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216" y="4406504"/>
            <a:ext cx="10363200" cy="1362075"/>
          </a:xfrm>
          <a:prstGeom prst="rect">
            <a:avLst/>
          </a:prstGeom>
        </p:spPr>
        <p:txBody>
          <a:bodyPr vert="horz" lIns="68578" tIns="34290" rIns="68578" bIns="34290" anchor="t"/>
          <a:lstStyle>
            <a:lvl1pPr algn="l">
              <a:defRPr sz="3100" b="1" cap="all"/>
            </a:lvl1pPr>
          </a:lstStyle>
          <a:p>
            <a:r>
              <a:rPr lang="en-US"/>
              <a:t>Click to edit Master title style</a:t>
            </a:r>
          </a:p>
        </p:txBody>
      </p:sp>
      <p:sp>
        <p:nvSpPr>
          <p:cNvPr id="3" name="Text Placeholder 2"/>
          <p:cNvSpPr>
            <a:spLocks noGrp="1"/>
          </p:cNvSpPr>
          <p:nvPr>
            <p:ph type="body" idx="1"/>
          </p:nvPr>
        </p:nvSpPr>
        <p:spPr>
          <a:xfrm>
            <a:off x="963216" y="2906317"/>
            <a:ext cx="10363200" cy="1500188"/>
          </a:xfrm>
          <a:prstGeom prst="rect">
            <a:avLst/>
          </a:prstGeom>
        </p:spPr>
        <p:txBody>
          <a:bodyPr vert="horz" lIns="68578" tIns="34290" rIns="68578" bIns="34290" anchor="b"/>
          <a:lstStyle>
            <a:lvl1pPr marL="0" indent="0">
              <a:buNone/>
              <a:defRPr sz="1500"/>
            </a:lvl1pPr>
            <a:lvl2pPr marL="342891" indent="0">
              <a:buNone/>
              <a:defRPr sz="1300"/>
            </a:lvl2pPr>
            <a:lvl3pPr marL="685783" indent="0">
              <a:buNone/>
              <a:defRPr sz="1200"/>
            </a:lvl3pPr>
            <a:lvl4pPr marL="1028674" indent="0">
              <a:buNone/>
              <a:defRPr sz="1100"/>
            </a:lvl4pPr>
            <a:lvl5pPr marL="1371566" indent="0">
              <a:buNone/>
              <a:defRPr sz="1100"/>
            </a:lvl5pPr>
            <a:lvl6pPr marL="1714457" indent="0">
              <a:buNone/>
              <a:defRPr sz="1100"/>
            </a:lvl6pPr>
            <a:lvl7pPr marL="2057349" indent="0">
              <a:buNone/>
              <a:defRPr sz="1100"/>
            </a:lvl7pPr>
            <a:lvl8pPr marL="2400240" indent="0">
              <a:buNone/>
              <a:defRPr sz="1100"/>
            </a:lvl8pPr>
            <a:lvl9pPr marL="2743131" indent="0">
              <a:buNone/>
              <a:defRPr sz="1100"/>
            </a:lvl9pPr>
          </a:lstStyle>
          <a:p>
            <a:pPr lvl="0"/>
            <a:r>
              <a:rPr lang="en-US"/>
              <a:t>Click to edit Master text styles</a:t>
            </a:r>
          </a:p>
        </p:txBody>
      </p:sp>
    </p:spTree>
    <p:extLst>
      <p:ext uri="{BB962C8B-B14F-4D97-AF65-F5344CB8AC3E}">
        <p14:creationId xmlns:p14="http://schemas.microsoft.com/office/powerpoint/2010/main" val="2225015731"/>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5035"/>
            <a:ext cx="10972800" cy="1143000"/>
          </a:xfrm>
          <a:prstGeom prst="rect">
            <a:avLst/>
          </a:prstGeom>
        </p:spPr>
        <p:txBody>
          <a:bodyPr vert="horz" lIns="68578" tIns="34290" rIns="68578" bIns="34290"/>
          <a:lstStyle/>
          <a:p>
            <a:r>
              <a:rPr lang="en-US"/>
              <a:t>Click to edit Master title style</a:t>
            </a:r>
          </a:p>
        </p:txBody>
      </p:sp>
      <p:sp>
        <p:nvSpPr>
          <p:cNvPr id="3" name="Content Placeholder 2"/>
          <p:cNvSpPr>
            <a:spLocks noGrp="1"/>
          </p:cNvSpPr>
          <p:nvPr>
            <p:ph sz="half" idx="1"/>
          </p:nvPr>
        </p:nvSpPr>
        <p:spPr>
          <a:xfrm>
            <a:off x="609600" y="1600201"/>
            <a:ext cx="5429251" cy="4525567"/>
          </a:xfrm>
          <a:prstGeom prst="rect">
            <a:avLst/>
          </a:prstGeom>
        </p:spPr>
        <p:txBody>
          <a:bodyPr vert="horz" lIns="68578" tIns="34290" rIns="68578" bIns="34290"/>
          <a:lstStyle>
            <a:lvl1pPr>
              <a:defRPr sz="2100"/>
            </a:lvl1pPr>
            <a:lvl2pPr>
              <a:defRPr sz="19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53149" y="1600201"/>
            <a:ext cx="5429251" cy="4525567"/>
          </a:xfrm>
          <a:prstGeom prst="rect">
            <a:avLst/>
          </a:prstGeom>
        </p:spPr>
        <p:txBody>
          <a:bodyPr vert="horz" lIns="68578" tIns="34290" rIns="68578" bIns="34290"/>
          <a:lstStyle>
            <a:lvl1pPr>
              <a:defRPr sz="2100"/>
            </a:lvl1pPr>
            <a:lvl2pPr>
              <a:defRPr sz="19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970017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216" y="4406517"/>
            <a:ext cx="10363200" cy="1362075"/>
          </a:xfrm>
          <a:prstGeom prst="rect">
            <a:avLst/>
          </a:prstGeom>
        </p:spPr>
        <p:txBody>
          <a:bodyPr vert="horz" lIns="68452" tIns="34290" rIns="68452" bIns="34290" anchor="t"/>
          <a:lstStyle>
            <a:lvl1pPr algn="l">
              <a:defRPr sz="3100" b="1" cap="all"/>
            </a:lvl1pPr>
          </a:lstStyle>
          <a:p>
            <a:r>
              <a:rPr lang="en-US"/>
              <a:t>Click to edit Master title style</a:t>
            </a:r>
          </a:p>
        </p:txBody>
      </p:sp>
      <p:sp>
        <p:nvSpPr>
          <p:cNvPr id="3" name="Text Placeholder 2"/>
          <p:cNvSpPr>
            <a:spLocks noGrp="1"/>
          </p:cNvSpPr>
          <p:nvPr>
            <p:ph type="body" idx="1"/>
          </p:nvPr>
        </p:nvSpPr>
        <p:spPr>
          <a:xfrm>
            <a:off x="963216" y="2906319"/>
            <a:ext cx="10363200" cy="1500188"/>
          </a:xfrm>
          <a:prstGeom prst="rect">
            <a:avLst/>
          </a:prstGeom>
        </p:spPr>
        <p:txBody>
          <a:bodyPr vert="horz" lIns="68452" tIns="34290" rIns="68452" bIns="34290" anchor="b"/>
          <a:lstStyle>
            <a:lvl1pPr marL="0" indent="0">
              <a:buNone/>
              <a:defRPr sz="1500"/>
            </a:lvl1pPr>
            <a:lvl2pPr marL="342130" indent="0">
              <a:buNone/>
              <a:defRPr sz="1300"/>
            </a:lvl2pPr>
            <a:lvl3pPr marL="684262" indent="0">
              <a:buNone/>
              <a:defRPr sz="1200"/>
            </a:lvl3pPr>
            <a:lvl4pPr marL="1026268" indent="0">
              <a:buNone/>
              <a:defRPr sz="1100"/>
            </a:lvl4pPr>
            <a:lvl5pPr marL="1368336" indent="0">
              <a:buNone/>
              <a:defRPr sz="1100"/>
            </a:lvl5pPr>
            <a:lvl6pPr marL="1710404" indent="0">
              <a:buNone/>
              <a:defRPr sz="1100"/>
            </a:lvl6pPr>
            <a:lvl7pPr marL="2052411" indent="0">
              <a:buNone/>
              <a:defRPr sz="1100"/>
            </a:lvl7pPr>
            <a:lvl8pPr marL="2394540" indent="0">
              <a:buNone/>
              <a:defRPr sz="1100"/>
            </a:lvl8pPr>
            <a:lvl9pPr marL="2736670" indent="0">
              <a:buNone/>
              <a:defRPr sz="1100"/>
            </a:lvl9pPr>
          </a:lstStyle>
          <a:p>
            <a:pPr lvl="0"/>
            <a:r>
              <a:rPr lang="en-US"/>
              <a:t>Click to edit Master text styles</a:t>
            </a:r>
          </a:p>
        </p:txBody>
      </p:sp>
    </p:spTree>
    <p:extLst>
      <p:ext uri="{BB962C8B-B14F-4D97-AF65-F5344CB8AC3E}">
        <p14:creationId xmlns:p14="http://schemas.microsoft.com/office/powerpoint/2010/main" val="2477719094"/>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5035"/>
            <a:ext cx="10972800" cy="1143000"/>
          </a:xfrm>
          <a:prstGeom prst="rect">
            <a:avLst/>
          </a:prstGeom>
        </p:spPr>
        <p:txBody>
          <a:bodyPr vert="horz" lIns="68578" tIns="34290" rIns="68578" bIns="34290"/>
          <a:lstStyle>
            <a:lvl1pPr>
              <a:defRPr/>
            </a:lvl1pPr>
          </a:lstStyle>
          <a:p>
            <a:r>
              <a:rPr lang="en-US"/>
              <a:t>Click to edit Master title style</a:t>
            </a:r>
          </a:p>
        </p:txBody>
      </p:sp>
      <p:sp>
        <p:nvSpPr>
          <p:cNvPr id="3" name="Text Placeholder 2"/>
          <p:cNvSpPr>
            <a:spLocks noGrp="1"/>
          </p:cNvSpPr>
          <p:nvPr>
            <p:ph type="body" idx="1"/>
          </p:nvPr>
        </p:nvSpPr>
        <p:spPr>
          <a:xfrm>
            <a:off x="609601" y="1534717"/>
            <a:ext cx="5386388" cy="640556"/>
          </a:xfrm>
          <a:prstGeom prst="rect">
            <a:avLst/>
          </a:prstGeom>
        </p:spPr>
        <p:txBody>
          <a:bodyPr vert="horz" lIns="68578" tIns="34290" rIns="68578" bIns="34290" anchor="b"/>
          <a:lstStyle>
            <a:lvl1pPr marL="0" indent="0">
              <a:buNone/>
              <a:defRPr sz="1900" b="1"/>
            </a:lvl1pPr>
            <a:lvl2pPr marL="342891" indent="0">
              <a:buNone/>
              <a:defRPr sz="1500" b="1"/>
            </a:lvl2pPr>
            <a:lvl3pPr marL="685783" indent="0">
              <a:buNone/>
              <a:defRPr sz="1300"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1" y="2175273"/>
            <a:ext cx="5386388" cy="3950493"/>
          </a:xfrm>
          <a:prstGeom prst="rect">
            <a:avLst/>
          </a:prstGeom>
        </p:spPr>
        <p:txBody>
          <a:bodyPr vert="horz" lIns="68578" tIns="34290" rIns="68578" bIns="34290"/>
          <a:lstStyle>
            <a:lvl1pPr>
              <a:defRPr sz="19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633" y="1534717"/>
            <a:ext cx="5388769" cy="640556"/>
          </a:xfrm>
          <a:prstGeom prst="rect">
            <a:avLst/>
          </a:prstGeom>
        </p:spPr>
        <p:txBody>
          <a:bodyPr vert="horz" lIns="68578" tIns="34290" rIns="68578" bIns="34290" anchor="b"/>
          <a:lstStyle>
            <a:lvl1pPr marL="0" indent="0">
              <a:buNone/>
              <a:defRPr sz="1900" b="1"/>
            </a:lvl1pPr>
            <a:lvl2pPr marL="342891" indent="0">
              <a:buNone/>
              <a:defRPr sz="1500" b="1"/>
            </a:lvl2pPr>
            <a:lvl3pPr marL="685783" indent="0">
              <a:buNone/>
              <a:defRPr sz="1300"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633" y="2175273"/>
            <a:ext cx="5388769" cy="3950493"/>
          </a:xfrm>
          <a:prstGeom prst="rect">
            <a:avLst/>
          </a:prstGeom>
        </p:spPr>
        <p:txBody>
          <a:bodyPr vert="horz" lIns="68578" tIns="34290" rIns="68578" bIns="34290"/>
          <a:lstStyle>
            <a:lvl1pPr>
              <a:defRPr sz="19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1643348"/>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5035"/>
            <a:ext cx="10972800" cy="1143000"/>
          </a:xfrm>
          <a:prstGeom prst="rect">
            <a:avLst/>
          </a:prstGeom>
        </p:spPr>
        <p:txBody>
          <a:bodyPr vert="horz" lIns="68578" tIns="34290" rIns="68578" bIns="34290"/>
          <a:lstStyle/>
          <a:p>
            <a:r>
              <a:rPr lang="en-US"/>
              <a:t>Click to edit Master title style</a:t>
            </a:r>
          </a:p>
        </p:txBody>
      </p:sp>
    </p:spTree>
    <p:extLst>
      <p:ext uri="{BB962C8B-B14F-4D97-AF65-F5344CB8AC3E}">
        <p14:creationId xmlns:p14="http://schemas.microsoft.com/office/powerpoint/2010/main" val="2589406823"/>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5908356"/>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2653"/>
            <a:ext cx="4011216" cy="1162051"/>
          </a:xfrm>
          <a:prstGeom prst="rect">
            <a:avLst/>
          </a:prstGeom>
        </p:spPr>
        <p:txBody>
          <a:bodyPr vert="horz" lIns="68578" tIns="34290" rIns="68578" bIns="34290" anchor="b"/>
          <a:lstStyle>
            <a:lvl1pPr algn="l">
              <a:defRPr sz="1500" b="1"/>
            </a:lvl1pPr>
          </a:lstStyle>
          <a:p>
            <a:r>
              <a:rPr lang="en-US"/>
              <a:t>Click to edit Master title style</a:t>
            </a:r>
          </a:p>
        </p:txBody>
      </p:sp>
      <p:sp>
        <p:nvSpPr>
          <p:cNvPr id="3" name="Content Placeholder 2"/>
          <p:cNvSpPr>
            <a:spLocks noGrp="1"/>
          </p:cNvSpPr>
          <p:nvPr>
            <p:ph idx="1"/>
          </p:nvPr>
        </p:nvSpPr>
        <p:spPr>
          <a:xfrm>
            <a:off x="4767264" y="272653"/>
            <a:ext cx="6815137" cy="5853112"/>
          </a:xfrm>
          <a:prstGeom prst="rect">
            <a:avLst/>
          </a:prstGeom>
        </p:spPr>
        <p:txBody>
          <a:bodyPr vert="horz" lIns="68578" tIns="34290" rIns="68578" bIns="34290"/>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0" y="1434705"/>
            <a:ext cx="4011216" cy="4691063"/>
          </a:xfrm>
          <a:prstGeom prst="rect">
            <a:avLst/>
          </a:prstGeom>
        </p:spPr>
        <p:txBody>
          <a:bodyPr vert="horz" lIns="68578" tIns="34290" rIns="68578" bIns="34290"/>
          <a:lstStyle>
            <a:lvl1pPr marL="0" indent="0">
              <a:buNone/>
              <a:defRPr sz="1100"/>
            </a:lvl1pPr>
            <a:lvl2pPr marL="342891" indent="0">
              <a:buNone/>
              <a:defRPr sz="900"/>
            </a:lvl2pPr>
            <a:lvl3pPr marL="685783" indent="0">
              <a:buNone/>
              <a:defRPr sz="800"/>
            </a:lvl3pPr>
            <a:lvl4pPr marL="1028674" indent="0">
              <a:buNone/>
              <a:defRPr sz="700"/>
            </a:lvl4pPr>
            <a:lvl5pPr marL="1371566" indent="0">
              <a:buNone/>
              <a:defRPr sz="700"/>
            </a:lvl5pPr>
            <a:lvl6pPr marL="1714457" indent="0">
              <a:buNone/>
              <a:defRPr sz="700"/>
            </a:lvl6pPr>
            <a:lvl7pPr marL="2057349" indent="0">
              <a:buNone/>
              <a:defRPr sz="700"/>
            </a:lvl7pPr>
            <a:lvl8pPr marL="2400240" indent="0">
              <a:buNone/>
              <a:defRPr sz="700"/>
            </a:lvl8pPr>
            <a:lvl9pPr marL="2743131" indent="0">
              <a:buNone/>
              <a:defRPr sz="700"/>
            </a:lvl9pPr>
          </a:lstStyle>
          <a:p>
            <a:pPr lvl="0"/>
            <a:r>
              <a:rPr lang="en-US"/>
              <a:t>Click to edit Master text styles</a:t>
            </a:r>
          </a:p>
        </p:txBody>
      </p:sp>
    </p:spTree>
    <p:extLst>
      <p:ext uri="{BB962C8B-B14F-4D97-AF65-F5344CB8AC3E}">
        <p14:creationId xmlns:p14="http://schemas.microsoft.com/office/powerpoint/2010/main" val="2246725049"/>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585" y="4800601"/>
            <a:ext cx="7315200" cy="566737"/>
          </a:xfrm>
          <a:prstGeom prst="rect">
            <a:avLst/>
          </a:prstGeom>
        </p:spPr>
        <p:txBody>
          <a:bodyPr vert="horz" lIns="68578" tIns="34290" rIns="68578" bIns="34290"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389585" y="613172"/>
            <a:ext cx="7315200" cy="4114800"/>
          </a:xfrm>
          <a:prstGeom prst="rect">
            <a:avLst/>
          </a:prstGeom>
        </p:spPr>
        <p:txBody>
          <a:bodyPr vert="horz" lIns="68578" tIns="34290" rIns="68578" bIns="34290"/>
          <a:lstStyle>
            <a:lvl1pPr marL="0" indent="0">
              <a:buNone/>
              <a:defRPr sz="2400"/>
            </a:lvl1pPr>
            <a:lvl2pPr marL="342891" indent="0">
              <a:buNone/>
              <a:defRPr sz="2100"/>
            </a:lvl2pPr>
            <a:lvl3pPr marL="685783" indent="0">
              <a:buNone/>
              <a:defRPr sz="1900"/>
            </a:lvl3pPr>
            <a:lvl4pPr marL="1028674" indent="0">
              <a:buNone/>
              <a:defRPr sz="1500"/>
            </a:lvl4pPr>
            <a:lvl5pPr marL="1371566" indent="0">
              <a:buNone/>
              <a:defRPr sz="1500"/>
            </a:lvl5pPr>
            <a:lvl6pPr marL="1714457" indent="0">
              <a:buNone/>
              <a:defRPr sz="1500"/>
            </a:lvl6pPr>
            <a:lvl7pPr marL="2057349" indent="0">
              <a:buNone/>
              <a:defRPr sz="1500"/>
            </a:lvl7pPr>
            <a:lvl8pPr marL="2400240" indent="0">
              <a:buNone/>
              <a:defRPr sz="1500"/>
            </a:lvl8pPr>
            <a:lvl9pPr marL="2743131" indent="0">
              <a:buNone/>
              <a:defRPr sz="1500"/>
            </a:lvl9pPr>
          </a:lstStyle>
          <a:p>
            <a:pPr lvl="0"/>
            <a:endParaRPr lang="en-US" noProof="0">
              <a:sym typeface="Gill Sans" charset="0"/>
            </a:endParaRPr>
          </a:p>
        </p:txBody>
      </p:sp>
      <p:sp>
        <p:nvSpPr>
          <p:cNvPr id="4" name="Text Placeholder 3"/>
          <p:cNvSpPr>
            <a:spLocks noGrp="1"/>
          </p:cNvSpPr>
          <p:nvPr>
            <p:ph type="body" sz="half" idx="2"/>
          </p:nvPr>
        </p:nvSpPr>
        <p:spPr>
          <a:xfrm>
            <a:off x="2389585" y="5367338"/>
            <a:ext cx="7315200" cy="804863"/>
          </a:xfrm>
          <a:prstGeom prst="rect">
            <a:avLst/>
          </a:prstGeom>
        </p:spPr>
        <p:txBody>
          <a:bodyPr vert="horz" lIns="68578" tIns="34290" rIns="68578" bIns="34290"/>
          <a:lstStyle>
            <a:lvl1pPr marL="0" indent="0">
              <a:buNone/>
              <a:defRPr sz="1100"/>
            </a:lvl1pPr>
            <a:lvl2pPr marL="342891" indent="0">
              <a:buNone/>
              <a:defRPr sz="900"/>
            </a:lvl2pPr>
            <a:lvl3pPr marL="685783" indent="0">
              <a:buNone/>
              <a:defRPr sz="800"/>
            </a:lvl3pPr>
            <a:lvl4pPr marL="1028674" indent="0">
              <a:buNone/>
              <a:defRPr sz="700"/>
            </a:lvl4pPr>
            <a:lvl5pPr marL="1371566" indent="0">
              <a:buNone/>
              <a:defRPr sz="700"/>
            </a:lvl5pPr>
            <a:lvl6pPr marL="1714457" indent="0">
              <a:buNone/>
              <a:defRPr sz="700"/>
            </a:lvl6pPr>
            <a:lvl7pPr marL="2057349" indent="0">
              <a:buNone/>
              <a:defRPr sz="700"/>
            </a:lvl7pPr>
            <a:lvl8pPr marL="2400240" indent="0">
              <a:buNone/>
              <a:defRPr sz="700"/>
            </a:lvl8pPr>
            <a:lvl9pPr marL="2743131" indent="0">
              <a:buNone/>
              <a:defRPr sz="700"/>
            </a:lvl9pPr>
          </a:lstStyle>
          <a:p>
            <a:pPr lvl="0"/>
            <a:r>
              <a:rPr lang="en-US"/>
              <a:t>Click to edit Master text styles</a:t>
            </a:r>
          </a:p>
        </p:txBody>
      </p:sp>
    </p:spTree>
    <p:extLst>
      <p:ext uri="{BB962C8B-B14F-4D97-AF65-F5344CB8AC3E}">
        <p14:creationId xmlns:p14="http://schemas.microsoft.com/office/powerpoint/2010/main" val="345086706"/>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5035"/>
            <a:ext cx="10972800" cy="1143000"/>
          </a:xfrm>
          <a:prstGeom prst="rect">
            <a:avLst/>
          </a:prstGeom>
        </p:spPr>
        <p:txBody>
          <a:bodyPr vert="horz" lIns="68578" tIns="34290" rIns="68578" bIns="34290"/>
          <a:lstStyle/>
          <a:p>
            <a:r>
              <a:rPr lang="en-US"/>
              <a:t>Click to edit Master title style</a:t>
            </a:r>
          </a:p>
        </p:txBody>
      </p:sp>
      <p:sp>
        <p:nvSpPr>
          <p:cNvPr id="3" name="Vertical Text Placeholder 2"/>
          <p:cNvSpPr>
            <a:spLocks noGrp="1"/>
          </p:cNvSpPr>
          <p:nvPr>
            <p:ph type="body" orient="vert" idx="1"/>
          </p:nvPr>
        </p:nvSpPr>
        <p:spPr>
          <a:xfrm>
            <a:off x="609600" y="1600201"/>
            <a:ext cx="10972800" cy="4525567"/>
          </a:xfrm>
          <a:prstGeom prst="rect">
            <a:avLst/>
          </a:prstGeom>
        </p:spPr>
        <p:txBody>
          <a:bodyPr vert="eaVert" lIns="68578" tIns="34290" rIns="68578" bIns="3429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6065809"/>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5036"/>
            <a:ext cx="2743200" cy="5850731"/>
          </a:xfrm>
          <a:prstGeom prst="rect">
            <a:avLst/>
          </a:prstGeom>
        </p:spPr>
        <p:txBody>
          <a:bodyPr vert="eaVert" lIns="68578" tIns="34290" rIns="68578" bIns="34290"/>
          <a:lstStyle/>
          <a:p>
            <a:r>
              <a:rPr lang="en-US"/>
              <a:t>Click to edit Master title style</a:t>
            </a:r>
          </a:p>
        </p:txBody>
      </p:sp>
      <p:sp>
        <p:nvSpPr>
          <p:cNvPr id="3" name="Vertical Text Placeholder 2"/>
          <p:cNvSpPr>
            <a:spLocks noGrp="1"/>
          </p:cNvSpPr>
          <p:nvPr>
            <p:ph type="body" orient="vert" idx="1"/>
          </p:nvPr>
        </p:nvSpPr>
        <p:spPr>
          <a:xfrm>
            <a:off x="609601" y="275036"/>
            <a:ext cx="8115300" cy="5850731"/>
          </a:xfrm>
          <a:prstGeom prst="rect">
            <a:avLst/>
          </a:prstGeom>
        </p:spPr>
        <p:txBody>
          <a:bodyPr vert="eaVert" lIns="68578" tIns="34290" rIns="68578" bIns="3429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9955819"/>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4"/>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609570" indent="0" algn="ctr">
              <a:buNone/>
              <a:defRPr/>
            </a:lvl2pPr>
            <a:lvl3pPr marL="1219140" indent="0" algn="ctr">
              <a:buNone/>
              <a:defRPr/>
            </a:lvl3pPr>
            <a:lvl4pPr marL="1828709" indent="0" algn="ctr">
              <a:buNone/>
              <a:defRPr/>
            </a:lvl4pPr>
            <a:lvl5pPr marL="2438278" indent="0" algn="ctr">
              <a:buNone/>
              <a:defRPr/>
            </a:lvl5pPr>
            <a:lvl6pPr marL="3047848" indent="0" algn="ctr">
              <a:buNone/>
              <a:defRPr/>
            </a:lvl6pPr>
            <a:lvl7pPr marL="3657418" indent="0" algn="ctr">
              <a:buNone/>
              <a:defRPr/>
            </a:lvl7pPr>
            <a:lvl8pPr marL="4266987" indent="0" algn="ctr">
              <a:buNone/>
              <a:defRPr/>
            </a:lvl8pPr>
            <a:lvl9pPr marL="4876557" indent="0" algn="ctr">
              <a:buNone/>
              <a:defRPr/>
            </a:lvl9pPr>
          </a:lstStyle>
          <a:p>
            <a:r>
              <a:rPr lang="en-US"/>
              <a:t>Click to edit Master subtitle style</a:t>
            </a:r>
          </a:p>
        </p:txBody>
      </p:sp>
    </p:spTree>
    <p:extLst>
      <p:ext uri="{BB962C8B-B14F-4D97-AF65-F5344CB8AC3E}">
        <p14:creationId xmlns:p14="http://schemas.microsoft.com/office/powerpoint/2010/main" val="324048662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3012119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00" b="1" cap="all"/>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700"/>
            </a:lvl1pPr>
            <a:lvl2pPr marL="609570" indent="0">
              <a:buNone/>
              <a:defRPr sz="2400"/>
            </a:lvl2pPr>
            <a:lvl3pPr marL="1219140" indent="0">
              <a:buNone/>
              <a:defRPr sz="2100"/>
            </a:lvl3pPr>
            <a:lvl4pPr marL="1828709" indent="0">
              <a:buNone/>
              <a:defRPr sz="1900"/>
            </a:lvl4pPr>
            <a:lvl5pPr marL="2438278" indent="0">
              <a:buNone/>
              <a:defRPr sz="1900"/>
            </a:lvl5pPr>
            <a:lvl6pPr marL="3047848" indent="0">
              <a:buNone/>
              <a:defRPr sz="1900"/>
            </a:lvl6pPr>
            <a:lvl7pPr marL="3657418" indent="0">
              <a:buNone/>
              <a:defRPr sz="1900"/>
            </a:lvl7pPr>
            <a:lvl8pPr marL="4266987" indent="0">
              <a:buNone/>
              <a:defRPr sz="1900"/>
            </a:lvl8pPr>
            <a:lvl9pPr marL="4876557" indent="0">
              <a:buNone/>
              <a:defRPr sz="1900"/>
            </a:lvl9pPr>
          </a:lstStyle>
          <a:p>
            <a:pPr lvl="0"/>
            <a:r>
              <a:rPr lang="en-US" dirty="0"/>
              <a:t>Click to edit Master text styles</a:t>
            </a:r>
          </a:p>
        </p:txBody>
      </p:sp>
    </p:spTree>
    <p:extLst>
      <p:ext uri="{BB962C8B-B14F-4D97-AF65-F5344CB8AC3E}">
        <p14:creationId xmlns:p14="http://schemas.microsoft.com/office/powerpoint/2010/main" val="3092798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5035"/>
            <a:ext cx="10972800" cy="1143000"/>
          </a:xfrm>
          <a:prstGeom prst="rect">
            <a:avLst/>
          </a:prstGeom>
        </p:spPr>
        <p:txBody>
          <a:bodyPr vert="horz" lIns="68452" tIns="34290" rIns="68452" bIns="34290"/>
          <a:lstStyle/>
          <a:p>
            <a:r>
              <a:rPr lang="en-US"/>
              <a:t>Click to edit Master title style</a:t>
            </a:r>
          </a:p>
        </p:txBody>
      </p:sp>
      <p:sp>
        <p:nvSpPr>
          <p:cNvPr id="3" name="Content Placeholder 2"/>
          <p:cNvSpPr>
            <a:spLocks noGrp="1"/>
          </p:cNvSpPr>
          <p:nvPr>
            <p:ph sz="half" idx="1"/>
          </p:nvPr>
        </p:nvSpPr>
        <p:spPr>
          <a:xfrm>
            <a:off x="609605" y="1600208"/>
            <a:ext cx="5429251" cy="4525567"/>
          </a:xfrm>
          <a:prstGeom prst="rect">
            <a:avLst/>
          </a:prstGeom>
        </p:spPr>
        <p:txBody>
          <a:bodyPr vert="horz" lIns="68452" tIns="34290" rIns="68452" bIns="34290"/>
          <a:lstStyle>
            <a:lvl1pPr>
              <a:defRPr sz="2100"/>
            </a:lvl1pPr>
            <a:lvl2pPr>
              <a:defRPr sz="19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53161" y="1600208"/>
            <a:ext cx="5429251" cy="4525567"/>
          </a:xfrm>
          <a:prstGeom prst="rect">
            <a:avLst/>
          </a:prstGeom>
        </p:spPr>
        <p:txBody>
          <a:bodyPr vert="horz" lIns="68452" tIns="34290" rIns="68452" bIns="34290"/>
          <a:lstStyle>
            <a:lvl1pPr>
              <a:defRPr sz="2100"/>
            </a:lvl1pPr>
            <a:lvl2pPr>
              <a:defRPr sz="19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4992351"/>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292195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80" y="1535113"/>
            <a:ext cx="5389033" cy="639763"/>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3380" y="2174875"/>
            <a:ext cx="5389033"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008984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3857865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548520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26" y="273049"/>
            <a:ext cx="4011084" cy="1162051"/>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733" y="273069"/>
            <a:ext cx="6815667"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26" y="1435104"/>
            <a:ext cx="4011084" cy="4691063"/>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Tree>
    <p:extLst>
      <p:ext uri="{BB962C8B-B14F-4D97-AF65-F5344CB8AC3E}">
        <p14:creationId xmlns:p14="http://schemas.microsoft.com/office/powerpoint/2010/main" val="103469164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300"/>
            </a:lvl1pPr>
            <a:lvl2pPr marL="609570" indent="0">
              <a:buNone/>
              <a:defRPr sz="3700"/>
            </a:lvl2pPr>
            <a:lvl3pPr marL="1219140" indent="0">
              <a:buNone/>
              <a:defRPr sz="3200"/>
            </a:lvl3pPr>
            <a:lvl4pPr marL="1828709" indent="0">
              <a:buNone/>
              <a:defRPr sz="2700"/>
            </a:lvl4pPr>
            <a:lvl5pPr marL="2438278" indent="0">
              <a:buNone/>
              <a:defRPr sz="2700"/>
            </a:lvl5pPr>
            <a:lvl6pPr marL="3047848" indent="0">
              <a:buNone/>
              <a:defRPr sz="2700"/>
            </a:lvl6pPr>
            <a:lvl7pPr marL="3657418" indent="0">
              <a:buNone/>
              <a:defRPr sz="2700"/>
            </a:lvl7pPr>
            <a:lvl8pPr marL="4266987" indent="0">
              <a:buNone/>
              <a:defRPr sz="2700"/>
            </a:lvl8pPr>
            <a:lvl9pPr marL="4876557" indent="0">
              <a:buNone/>
              <a:defRPr sz="2700"/>
            </a:lvl9pPr>
          </a:lstStyle>
          <a:p>
            <a:pPr lvl="0"/>
            <a:endParaRPr lang="en-US" noProof="0"/>
          </a:p>
        </p:txBody>
      </p:sp>
      <p:sp>
        <p:nvSpPr>
          <p:cNvPr id="4" name="Text Placeholder 3"/>
          <p:cNvSpPr>
            <a:spLocks noGrp="1"/>
          </p:cNvSpPr>
          <p:nvPr>
            <p:ph type="body" sz="half" idx="2"/>
          </p:nvPr>
        </p:nvSpPr>
        <p:spPr>
          <a:xfrm>
            <a:off x="2389717" y="5367355"/>
            <a:ext cx="7315200" cy="804863"/>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Tree>
    <p:extLst>
      <p:ext uri="{BB962C8B-B14F-4D97-AF65-F5344CB8AC3E}">
        <p14:creationId xmlns:p14="http://schemas.microsoft.com/office/powerpoint/2010/main" val="72090573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409889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0"/>
            <a:ext cx="75692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12867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5035"/>
            <a:ext cx="10972800" cy="1143000"/>
          </a:xfrm>
          <a:prstGeom prst="rect">
            <a:avLst/>
          </a:prstGeom>
        </p:spPr>
        <p:txBody>
          <a:bodyPr vert="horz" lIns="68452" tIns="34290" rIns="68452" bIns="34290"/>
          <a:lstStyle>
            <a:lvl1pPr>
              <a:defRPr/>
            </a:lvl1pPr>
          </a:lstStyle>
          <a:p>
            <a:r>
              <a:rPr lang="en-US"/>
              <a:t>Click to edit Master title style</a:t>
            </a:r>
          </a:p>
        </p:txBody>
      </p:sp>
      <p:sp>
        <p:nvSpPr>
          <p:cNvPr id="3" name="Text Placeholder 2"/>
          <p:cNvSpPr>
            <a:spLocks noGrp="1"/>
          </p:cNvSpPr>
          <p:nvPr>
            <p:ph type="body" idx="1"/>
          </p:nvPr>
        </p:nvSpPr>
        <p:spPr>
          <a:xfrm>
            <a:off x="609603" y="1534719"/>
            <a:ext cx="5386388" cy="640556"/>
          </a:xfrm>
          <a:prstGeom prst="rect">
            <a:avLst/>
          </a:prstGeom>
        </p:spPr>
        <p:txBody>
          <a:bodyPr vert="horz" lIns="68452" tIns="34290" rIns="68452" bIns="34290" anchor="b"/>
          <a:lstStyle>
            <a:lvl1pPr marL="0" indent="0">
              <a:buNone/>
              <a:defRPr sz="1900" b="1"/>
            </a:lvl1pPr>
            <a:lvl2pPr marL="342130" indent="0">
              <a:buNone/>
              <a:defRPr sz="1500" b="1"/>
            </a:lvl2pPr>
            <a:lvl3pPr marL="684262" indent="0">
              <a:buNone/>
              <a:defRPr sz="1300" b="1"/>
            </a:lvl3pPr>
            <a:lvl4pPr marL="1026268" indent="0">
              <a:buNone/>
              <a:defRPr sz="1200" b="1"/>
            </a:lvl4pPr>
            <a:lvl5pPr marL="1368336" indent="0">
              <a:buNone/>
              <a:defRPr sz="1200" b="1"/>
            </a:lvl5pPr>
            <a:lvl6pPr marL="1710404" indent="0">
              <a:buNone/>
              <a:defRPr sz="1200" b="1"/>
            </a:lvl6pPr>
            <a:lvl7pPr marL="2052411" indent="0">
              <a:buNone/>
              <a:defRPr sz="1200" b="1"/>
            </a:lvl7pPr>
            <a:lvl8pPr marL="2394540" indent="0">
              <a:buNone/>
              <a:defRPr sz="1200" b="1"/>
            </a:lvl8pPr>
            <a:lvl9pPr marL="2736670"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3" y="2175273"/>
            <a:ext cx="5386388" cy="3950493"/>
          </a:xfrm>
          <a:prstGeom prst="rect">
            <a:avLst/>
          </a:prstGeom>
        </p:spPr>
        <p:txBody>
          <a:bodyPr vert="horz" lIns="68452" tIns="34290" rIns="68452" bIns="34290"/>
          <a:lstStyle>
            <a:lvl1pPr>
              <a:defRPr sz="19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772" y="1534719"/>
            <a:ext cx="5388769" cy="640556"/>
          </a:xfrm>
          <a:prstGeom prst="rect">
            <a:avLst/>
          </a:prstGeom>
        </p:spPr>
        <p:txBody>
          <a:bodyPr vert="horz" lIns="68452" tIns="34290" rIns="68452" bIns="34290" anchor="b"/>
          <a:lstStyle>
            <a:lvl1pPr marL="0" indent="0">
              <a:buNone/>
              <a:defRPr sz="1900" b="1"/>
            </a:lvl1pPr>
            <a:lvl2pPr marL="342130" indent="0">
              <a:buNone/>
              <a:defRPr sz="1500" b="1"/>
            </a:lvl2pPr>
            <a:lvl3pPr marL="684262" indent="0">
              <a:buNone/>
              <a:defRPr sz="1300" b="1"/>
            </a:lvl3pPr>
            <a:lvl4pPr marL="1026268" indent="0">
              <a:buNone/>
              <a:defRPr sz="1200" b="1"/>
            </a:lvl4pPr>
            <a:lvl5pPr marL="1368336" indent="0">
              <a:buNone/>
              <a:defRPr sz="1200" b="1"/>
            </a:lvl5pPr>
            <a:lvl6pPr marL="1710404" indent="0">
              <a:buNone/>
              <a:defRPr sz="1200" b="1"/>
            </a:lvl6pPr>
            <a:lvl7pPr marL="2052411" indent="0">
              <a:buNone/>
              <a:defRPr sz="1200" b="1"/>
            </a:lvl7pPr>
            <a:lvl8pPr marL="2394540" indent="0">
              <a:buNone/>
              <a:defRPr sz="1200" b="1"/>
            </a:lvl8pPr>
            <a:lvl9pPr marL="273667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772" y="2175273"/>
            <a:ext cx="5388769" cy="3950493"/>
          </a:xfrm>
          <a:prstGeom prst="rect">
            <a:avLst/>
          </a:prstGeom>
        </p:spPr>
        <p:txBody>
          <a:bodyPr vert="horz" lIns="68452" tIns="34290" rIns="68452" bIns="34290"/>
          <a:lstStyle>
            <a:lvl1pPr>
              <a:defRPr sz="19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190149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5035"/>
            <a:ext cx="10972800" cy="1143000"/>
          </a:xfrm>
          <a:prstGeom prst="rect">
            <a:avLst/>
          </a:prstGeom>
        </p:spPr>
        <p:txBody>
          <a:bodyPr vert="horz" lIns="68452" tIns="34290" rIns="68452" bIns="34290"/>
          <a:lstStyle/>
          <a:p>
            <a:r>
              <a:rPr lang="en-US"/>
              <a:t>Click to edit Master title style</a:t>
            </a:r>
          </a:p>
        </p:txBody>
      </p:sp>
    </p:spTree>
    <p:extLst>
      <p:ext uri="{BB962C8B-B14F-4D97-AF65-F5344CB8AC3E}">
        <p14:creationId xmlns:p14="http://schemas.microsoft.com/office/powerpoint/2010/main" val="35310979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183534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2665"/>
            <a:ext cx="4011216" cy="1162051"/>
          </a:xfrm>
          <a:prstGeom prst="rect">
            <a:avLst/>
          </a:prstGeom>
        </p:spPr>
        <p:txBody>
          <a:bodyPr vert="horz" lIns="68452" tIns="34290" rIns="68452" bIns="34290" anchor="b"/>
          <a:lstStyle>
            <a:lvl1pPr algn="l">
              <a:defRPr sz="1500" b="1"/>
            </a:lvl1pPr>
          </a:lstStyle>
          <a:p>
            <a:r>
              <a:rPr lang="en-US"/>
              <a:t>Click to edit Master title style</a:t>
            </a:r>
          </a:p>
        </p:txBody>
      </p:sp>
      <p:sp>
        <p:nvSpPr>
          <p:cNvPr id="3" name="Content Placeholder 2"/>
          <p:cNvSpPr>
            <a:spLocks noGrp="1"/>
          </p:cNvSpPr>
          <p:nvPr>
            <p:ph idx="1"/>
          </p:nvPr>
        </p:nvSpPr>
        <p:spPr>
          <a:xfrm>
            <a:off x="4767339" y="272653"/>
            <a:ext cx="6815137" cy="5853112"/>
          </a:xfrm>
          <a:prstGeom prst="rect">
            <a:avLst/>
          </a:prstGeom>
        </p:spPr>
        <p:txBody>
          <a:bodyPr vert="horz" lIns="68452" tIns="34290" rIns="68452" bIns="34290"/>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0" y="1434720"/>
            <a:ext cx="4011216" cy="4691063"/>
          </a:xfrm>
          <a:prstGeom prst="rect">
            <a:avLst/>
          </a:prstGeom>
        </p:spPr>
        <p:txBody>
          <a:bodyPr vert="horz" lIns="68452" tIns="34290" rIns="68452" bIns="34290"/>
          <a:lstStyle>
            <a:lvl1pPr marL="0" indent="0">
              <a:buNone/>
              <a:defRPr sz="1100"/>
            </a:lvl1pPr>
            <a:lvl2pPr marL="342130" indent="0">
              <a:buNone/>
              <a:defRPr sz="900"/>
            </a:lvl2pPr>
            <a:lvl3pPr marL="684262" indent="0">
              <a:buNone/>
              <a:defRPr sz="800"/>
            </a:lvl3pPr>
            <a:lvl4pPr marL="1026268" indent="0">
              <a:buNone/>
              <a:defRPr sz="700"/>
            </a:lvl4pPr>
            <a:lvl5pPr marL="1368336" indent="0">
              <a:buNone/>
              <a:defRPr sz="700"/>
            </a:lvl5pPr>
            <a:lvl6pPr marL="1710404" indent="0">
              <a:buNone/>
              <a:defRPr sz="700"/>
            </a:lvl6pPr>
            <a:lvl7pPr marL="2052411" indent="0">
              <a:buNone/>
              <a:defRPr sz="700"/>
            </a:lvl7pPr>
            <a:lvl8pPr marL="2394540" indent="0">
              <a:buNone/>
              <a:defRPr sz="700"/>
            </a:lvl8pPr>
            <a:lvl9pPr marL="2736670" indent="0">
              <a:buNone/>
              <a:defRPr sz="700"/>
            </a:lvl9pPr>
          </a:lstStyle>
          <a:p>
            <a:pPr lvl="0"/>
            <a:r>
              <a:rPr lang="en-US"/>
              <a:t>Click to edit Master text styles</a:t>
            </a:r>
          </a:p>
        </p:txBody>
      </p:sp>
    </p:spTree>
    <p:extLst>
      <p:ext uri="{BB962C8B-B14F-4D97-AF65-F5344CB8AC3E}">
        <p14:creationId xmlns:p14="http://schemas.microsoft.com/office/powerpoint/2010/main" val="57495114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585" y="4800740"/>
            <a:ext cx="7315200" cy="566737"/>
          </a:xfrm>
          <a:prstGeom prst="rect">
            <a:avLst/>
          </a:prstGeom>
        </p:spPr>
        <p:txBody>
          <a:bodyPr vert="horz" lIns="68452" tIns="34290" rIns="68452" bIns="34290"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389585" y="613172"/>
            <a:ext cx="7315200" cy="4114800"/>
          </a:xfrm>
          <a:prstGeom prst="rect">
            <a:avLst/>
          </a:prstGeom>
        </p:spPr>
        <p:txBody>
          <a:bodyPr vert="horz" lIns="68452" tIns="34290" rIns="68452" bIns="34290"/>
          <a:lstStyle>
            <a:lvl1pPr marL="0" indent="0">
              <a:buNone/>
              <a:defRPr sz="2400"/>
            </a:lvl1pPr>
            <a:lvl2pPr marL="342130" indent="0">
              <a:buNone/>
              <a:defRPr sz="2100"/>
            </a:lvl2pPr>
            <a:lvl3pPr marL="684262" indent="0">
              <a:buNone/>
              <a:defRPr sz="1900"/>
            </a:lvl3pPr>
            <a:lvl4pPr marL="1026268" indent="0">
              <a:buNone/>
              <a:defRPr sz="1500"/>
            </a:lvl4pPr>
            <a:lvl5pPr marL="1368336" indent="0">
              <a:buNone/>
              <a:defRPr sz="1500"/>
            </a:lvl5pPr>
            <a:lvl6pPr marL="1710404" indent="0">
              <a:buNone/>
              <a:defRPr sz="1500"/>
            </a:lvl6pPr>
            <a:lvl7pPr marL="2052411" indent="0">
              <a:buNone/>
              <a:defRPr sz="1500"/>
            </a:lvl7pPr>
            <a:lvl8pPr marL="2394540" indent="0">
              <a:buNone/>
              <a:defRPr sz="1500"/>
            </a:lvl8pPr>
            <a:lvl9pPr marL="2736670" indent="0">
              <a:buNone/>
              <a:defRPr sz="1500"/>
            </a:lvl9pPr>
          </a:lstStyle>
          <a:p>
            <a:pPr lvl="0"/>
            <a:endParaRPr lang="en-US" noProof="0">
              <a:sym typeface="Gill Sans" charset="0"/>
            </a:endParaRPr>
          </a:p>
        </p:txBody>
      </p:sp>
      <p:sp>
        <p:nvSpPr>
          <p:cNvPr id="4" name="Text Placeholder 3"/>
          <p:cNvSpPr>
            <a:spLocks noGrp="1"/>
          </p:cNvSpPr>
          <p:nvPr>
            <p:ph type="body" sz="half" idx="2"/>
          </p:nvPr>
        </p:nvSpPr>
        <p:spPr>
          <a:xfrm>
            <a:off x="2389585" y="5367477"/>
            <a:ext cx="7315200" cy="804863"/>
          </a:xfrm>
          <a:prstGeom prst="rect">
            <a:avLst/>
          </a:prstGeom>
        </p:spPr>
        <p:txBody>
          <a:bodyPr vert="horz" lIns="68452" tIns="34290" rIns="68452" bIns="34290"/>
          <a:lstStyle>
            <a:lvl1pPr marL="0" indent="0">
              <a:buNone/>
              <a:defRPr sz="1100"/>
            </a:lvl1pPr>
            <a:lvl2pPr marL="342130" indent="0">
              <a:buNone/>
              <a:defRPr sz="900"/>
            </a:lvl2pPr>
            <a:lvl3pPr marL="684262" indent="0">
              <a:buNone/>
              <a:defRPr sz="800"/>
            </a:lvl3pPr>
            <a:lvl4pPr marL="1026268" indent="0">
              <a:buNone/>
              <a:defRPr sz="700"/>
            </a:lvl4pPr>
            <a:lvl5pPr marL="1368336" indent="0">
              <a:buNone/>
              <a:defRPr sz="700"/>
            </a:lvl5pPr>
            <a:lvl6pPr marL="1710404" indent="0">
              <a:buNone/>
              <a:defRPr sz="700"/>
            </a:lvl6pPr>
            <a:lvl7pPr marL="2052411" indent="0">
              <a:buNone/>
              <a:defRPr sz="700"/>
            </a:lvl7pPr>
            <a:lvl8pPr marL="2394540" indent="0">
              <a:buNone/>
              <a:defRPr sz="700"/>
            </a:lvl8pPr>
            <a:lvl9pPr marL="2736670" indent="0">
              <a:buNone/>
              <a:defRPr sz="700"/>
            </a:lvl9pPr>
          </a:lstStyle>
          <a:p>
            <a:pPr lvl="0"/>
            <a:r>
              <a:rPr lang="en-US"/>
              <a:t>Click to edit Master text styles</a:t>
            </a:r>
          </a:p>
        </p:txBody>
      </p:sp>
    </p:spTree>
    <p:extLst>
      <p:ext uri="{BB962C8B-B14F-4D97-AF65-F5344CB8AC3E}">
        <p14:creationId xmlns:p14="http://schemas.microsoft.com/office/powerpoint/2010/main" val="338170219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143006"/>
            <a:ext cx="10972800" cy="498316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4"/>
          <p:cNvSpPr>
            <a:spLocks noGrp="1"/>
          </p:cNvSpPr>
          <p:nvPr>
            <p:ph type="ftr" sz="quarter" idx="3"/>
          </p:nvPr>
        </p:nvSpPr>
        <p:spPr>
          <a:xfrm>
            <a:off x="609600" y="6298561"/>
            <a:ext cx="8737600" cy="464851"/>
          </a:xfrm>
          <a:prstGeom prst="rect">
            <a:avLst/>
          </a:prstGeom>
        </p:spPr>
        <p:txBody>
          <a:bodyPr vert="horz" lIns="91252" tIns="45718" rIns="91252" bIns="45718" rtlCol="0" anchor="t"/>
          <a:lstStyle>
            <a:lvl1pPr algn="l">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21316984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5035"/>
            <a:ext cx="10972800" cy="1143000"/>
          </a:xfrm>
          <a:prstGeom prst="rect">
            <a:avLst/>
          </a:prstGeom>
        </p:spPr>
        <p:txBody>
          <a:bodyPr vert="horz" lIns="68452" tIns="34290" rIns="68452" bIns="34290"/>
          <a:lstStyle/>
          <a:p>
            <a:r>
              <a:rPr lang="en-US"/>
              <a:t>Click to edit Master title style</a:t>
            </a:r>
          </a:p>
        </p:txBody>
      </p:sp>
      <p:sp>
        <p:nvSpPr>
          <p:cNvPr id="3" name="Vertical Text Placeholder 2"/>
          <p:cNvSpPr>
            <a:spLocks noGrp="1"/>
          </p:cNvSpPr>
          <p:nvPr>
            <p:ph type="body" orient="vert" idx="1"/>
          </p:nvPr>
        </p:nvSpPr>
        <p:spPr>
          <a:xfrm>
            <a:off x="609600" y="1600208"/>
            <a:ext cx="10972800" cy="4525567"/>
          </a:xfrm>
          <a:prstGeom prst="rect">
            <a:avLst/>
          </a:prstGeom>
        </p:spPr>
        <p:txBody>
          <a:bodyPr vert="eaVert" lIns="68452" tIns="34290" rIns="68452" bIns="3429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726347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5049"/>
            <a:ext cx="2743200" cy="5850731"/>
          </a:xfrm>
          <a:prstGeom prst="rect">
            <a:avLst/>
          </a:prstGeom>
        </p:spPr>
        <p:txBody>
          <a:bodyPr vert="eaVert" lIns="68452" tIns="34290" rIns="68452" bIns="34290"/>
          <a:lstStyle/>
          <a:p>
            <a:r>
              <a:rPr lang="en-US"/>
              <a:t>Click to edit Master title style</a:t>
            </a:r>
          </a:p>
        </p:txBody>
      </p:sp>
      <p:sp>
        <p:nvSpPr>
          <p:cNvPr id="3" name="Vertical Text Placeholder 2"/>
          <p:cNvSpPr>
            <a:spLocks noGrp="1"/>
          </p:cNvSpPr>
          <p:nvPr>
            <p:ph type="body" orient="vert" idx="1"/>
          </p:nvPr>
        </p:nvSpPr>
        <p:spPr>
          <a:xfrm>
            <a:off x="609603" y="275049"/>
            <a:ext cx="8115300" cy="5850731"/>
          </a:xfrm>
          <a:prstGeom prst="rect">
            <a:avLst/>
          </a:prstGeom>
        </p:spPr>
        <p:txBody>
          <a:bodyPr vert="eaVert" lIns="68452" tIns="34290" rIns="68452" bIns="3429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721343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lstStyle>
            <a:lvl1pPr algn="l">
              <a:defRPr sz="4800" i="0"/>
            </a:lvl1pPr>
          </a:lstStyle>
          <a:p>
            <a:r>
              <a:rPr lang="en-US" dirty="0"/>
              <a:t>Title of Study</a:t>
            </a:r>
          </a:p>
        </p:txBody>
      </p:sp>
      <p:sp>
        <p:nvSpPr>
          <p:cNvPr id="3" name="Subtitle 2"/>
          <p:cNvSpPr>
            <a:spLocks noGrp="1"/>
          </p:cNvSpPr>
          <p:nvPr>
            <p:ph type="subTitle" idx="1" hasCustomPrompt="1"/>
          </p:nvPr>
        </p:nvSpPr>
        <p:spPr>
          <a:xfrm>
            <a:off x="1524011" y="3602057"/>
            <a:ext cx="5990253" cy="1655763"/>
          </a:xfrm>
        </p:spPr>
        <p:txBody>
          <a:bodyPr>
            <a:noAutofit/>
          </a:bodyPr>
          <a:lstStyle>
            <a:lvl1pPr marL="0" indent="0" algn="l">
              <a:lnSpc>
                <a:spcPct val="100000"/>
              </a:lnSpc>
              <a:buNone/>
              <a:defRPr sz="2400" baseline="0">
                <a:solidFill>
                  <a:schemeClr val="tx1">
                    <a:lumMod val="60000"/>
                    <a:lumOff val="40000"/>
                  </a:schemeClr>
                </a:solidFill>
                <a:latin typeface="+mn-lt"/>
              </a:defRPr>
            </a:lvl1pPr>
            <a:lvl2pPr marL="609047" indent="0" algn="ctr">
              <a:buNone/>
              <a:defRPr sz="2700"/>
            </a:lvl2pPr>
            <a:lvl3pPr marL="1218148" indent="0" algn="ctr">
              <a:buNone/>
              <a:defRPr sz="2500"/>
            </a:lvl3pPr>
            <a:lvl4pPr marL="1827213" indent="0" algn="ctr">
              <a:buNone/>
              <a:defRPr sz="2100"/>
            </a:lvl4pPr>
            <a:lvl5pPr marL="2436298" indent="0" algn="ctr">
              <a:buNone/>
              <a:defRPr sz="2100"/>
            </a:lvl5pPr>
            <a:lvl6pPr marL="3045341" indent="0" algn="ctr">
              <a:buNone/>
              <a:defRPr sz="2100"/>
            </a:lvl6pPr>
            <a:lvl7pPr marL="3654383" indent="0" algn="ctr">
              <a:buNone/>
              <a:defRPr sz="2100"/>
            </a:lvl7pPr>
            <a:lvl8pPr marL="4263467" indent="0" algn="ctr">
              <a:buNone/>
              <a:defRPr sz="2100"/>
            </a:lvl8pPr>
            <a:lvl9pPr marL="4872537" indent="0" algn="ctr">
              <a:buNone/>
              <a:defRPr sz="2100"/>
            </a:lvl9pPr>
          </a:lstStyle>
          <a:p>
            <a:r>
              <a:rPr lang="en-US" dirty="0"/>
              <a:t>A New Study Conducted in Partnership with [client name]</a:t>
            </a:r>
          </a:p>
        </p:txBody>
      </p:sp>
      <p:sp>
        <p:nvSpPr>
          <p:cNvPr id="8" name="Picture Placeholder 7"/>
          <p:cNvSpPr>
            <a:spLocks noGrp="1"/>
          </p:cNvSpPr>
          <p:nvPr>
            <p:ph type="pic" sz="quarter" idx="13" hasCustomPrompt="1"/>
          </p:nvPr>
        </p:nvSpPr>
        <p:spPr>
          <a:xfrm>
            <a:off x="7522693" y="4521027"/>
            <a:ext cx="3831169" cy="1657696"/>
          </a:xfrm>
        </p:spPr>
        <p:txBody>
          <a:bodyPr/>
          <a:lstStyle>
            <a:lvl1pPr>
              <a:defRPr>
                <a:latin typeface="+mn-lt"/>
              </a:defRPr>
            </a:lvl1pPr>
          </a:lstStyle>
          <a:p>
            <a:r>
              <a:rPr lang="en-US" dirty="0"/>
              <a:t>Insert Client Logo</a:t>
            </a:r>
          </a:p>
        </p:txBody>
      </p:sp>
      <p:sp>
        <p:nvSpPr>
          <p:cNvPr id="9" name="Slide Number Placeholder 5"/>
          <p:cNvSpPr>
            <a:spLocks noGrp="1"/>
          </p:cNvSpPr>
          <p:nvPr>
            <p:ph type="sldNum" sz="quarter" idx="4"/>
          </p:nvPr>
        </p:nvSpPr>
        <p:spPr>
          <a:xfrm>
            <a:off x="8610600" y="6499147"/>
            <a:ext cx="2743200" cy="363472"/>
          </a:xfrm>
          <a:prstGeom prst="rect">
            <a:avLst/>
          </a:prstGeom>
        </p:spPr>
        <p:txBody>
          <a:bodyPr vert="horz" lIns="121834" tIns="60917" rIns="121834" bIns="60917"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0" name="Footer Placeholder 4"/>
          <p:cNvSpPr>
            <a:spLocks noGrp="1"/>
          </p:cNvSpPr>
          <p:nvPr>
            <p:ph type="ftr" sz="quarter" idx="3"/>
          </p:nvPr>
        </p:nvSpPr>
        <p:spPr>
          <a:xfrm>
            <a:off x="347721" y="6499202"/>
            <a:ext cx="7805737" cy="358857"/>
          </a:xfrm>
          <a:prstGeom prst="rect">
            <a:avLst/>
          </a:prstGeom>
        </p:spPr>
        <p:txBody>
          <a:bodyPr vert="horz" lIns="121832" tIns="60916" rIns="121832" bIns="60916"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Tree>
    <p:extLst>
      <p:ext uri="{BB962C8B-B14F-4D97-AF65-F5344CB8AC3E}">
        <p14:creationId xmlns:p14="http://schemas.microsoft.com/office/powerpoint/2010/main" val="1092990269"/>
      </p:ext>
    </p:extLst>
  </p:cSld>
  <p:clrMapOvr>
    <a:masterClrMapping/>
  </p:clrMapOvr>
  <p:transition spd="med">
    <p:split orient="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2002655"/>
            <a:ext cx="10515600" cy="2852737"/>
          </a:xfrm>
        </p:spPr>
        <p:txBody>
          <a:bodyPr anchor="ctr"/>
          <a:lstStyle>
            <a:lvl1pPr algn="ctr">
              <a:defRPr sz="5300"/>
            </a:lvl1pPr>
          </a:lstStyle>
          <a:p>
            <a:r>
              <a:rPr lang="en-US" dirty="0"/>
              <a:t>Click to edit</a:t>
            </a:r>
            <a:br>
              <a:rPr lang="en-US" dirty="0"/>
            </a:br>
            <a:r>
              <a:rPr lang="en-US" dirty="0"/>
              <a:t>Master title style</a:t>
            </a:r>
          </a:p>
        </p:txBody>
      </p:sp>
      <p:sp>
        <p:nvSpPr>
          <p:cNvPr id="9" name="Slide Number Placeholder 5"/>
          <p:cNvSpPr>
            <a:spLocks noGrp="1"/>
          </p:cNvSpPr>
          <p:nvPr>
            <p:ph type="sldNum" sz="quarter" idx="4"/>
          </p:nvPr>
        </p:nvSpPr>
        <p:spPr>
          <a:xfrm>
            <a:off x="8610600" y="6499147"/>
            <a:ext cx="2743200" cy="363472"/>
          </a:xfrm>
          <a:prstGeom prst="rect">
            <a:avLst/>
          </a:prstGeom>
        </p:spPr>
        <p:txBody>
          <a:bodyPr vert="horz" lIns="121834" tIns="60917" rIns="121834" bIns="60917"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0" name="Footer Placeholder 4"/>
          <p:cNvSpPr>
            <a:spLocks noGrp="1"/>
          </p:cNvSpPr>
          <p:nvPr>
            <p:ph type="ftr" sz="quarter" idx="3"/>
          </p:nvPr>
        </p:nvSpPr>
        <p:spPr>
          <a:xfrm>
            <a:off x="347721" y="6499202"/>
            <a:ext cx="7805737" cy="358857"/>
          </a:xfrm>
          <a:prstGeom prst="rect">
            <a:avLst/>
          </a:prstGeom>
        </p:spPr>
        <p:txBody>
          <a:bodyPr vert="horz" lIns="121832" tIns="60916" rIns="121832" bIns="60916"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Tree>
    <p:extLst>
      <p:ext uri="{BB962C8B-B14F-4D97-AF65-F5344CB8AC3E}">
        <p14:creationId xmlns:p14="http://schemas.microsoft.com/office/powerpoint/2010/main" val="2444428785"/>
      </p:ext>
    </p:extLst>
  </p:cSld>
  <p:clrMapOvr>
    <a:masterClrMapping/>
  </p:clrMapOvr>
  <p:transition spd="med">
    <p:split orient="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ext Content">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26537" y="1172758"/>
            <a:ext cx="11220451" cy="5015323"/>
          </a:xfrm>
        </p:spPr>
        <p:txBody>
          <a:bodyPr/>
          <a:lstStyle>
            <a:lvl1pPr marL="0" indent="0">
              <a:lnSpc>
                <a:spcPct val="100000"/>
              </a:lnSpc>
              <a:spcAft>
                <a:spcPts val="800"/>
              </a:spcAft>
              <a:buNone/>
              <a:defRPr/>
            </a:lvl1pPr>
            <a:lvl2pPr>
              <a:defRPr sz="19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lide Number Placeholder 5"/>
          <p:cNvSpPr>
            <a:spLocks noGrp="1"/>
          </p:cNvSpPr>
          <p:nvPr>
            <p:ph type="sldNum" sz="quarter" idx="4"/>
          </p:nvPr>
        </p:nvSpPr>
        <p:spPr>
          <a:xfrm>
            <a:off x="8610600" y="6499147"/>
            <a:ext cx="2743200" cy="363472"/>
          </a:xfrm>
          <a:prstGeom prst="rect">
            <a:avLst/>
          </a:prstGeom>
        </p:spPr>
        <p:txBody>
          <a:bodyPr vert="horz" lIns="121834" tIns="60917" rIns="121834" bIns="60917"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4" name="Footer Placeholder 4"/>
          <p:cNvSpPr>
            <a:spLocks noGrp="1"/>
          </p:cNvSpPr>
          <p:nvPr>
            <p:ph type="ftr" sz="quarter" idx="3"/>
          </p:nvPr>
        </p:nvSpPr>
        <p:spPr>
          <a:xfrm>
            <a:off x="347721" y="6499202"/>
            <a:ext cx="7805737" cy="358857"/>
          </a:xfrm>
          <a:prstGeom prst="rect">
            <a:avLst/>
          </a:prstGeom>
        </p:spPr>
        <p:txBody>
          <a:bodyPr vert="horz" lIns="121832" tIns="60916" rIns="121832" bIns="60916"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
        <p:nvSpPr>
          <p:cNvPr id="7" name="Title Placeholder 1"/>
          <p:cNvSpPr>
            <a:spLocks noGrp="1"/>
          </p:cNvSpPr>
          <p:nvPr>
            <p:ph type="title"/>
          </p:nvPr>
        </p:nvSpPr>
        <p:spPr>
          <a:xfrm>
            <a:off x="627545" y="322351"/>
            <a:ext cx="9170225" cy="598320"/>
          </a:xfrm>
          <a:prstGeom prst="rect">
            <a:avLst/>
          </a:prstGeom>
        </p:spPr>
        <p:txBody>
          <a:bodyPr vert="horz" lIns="121832" tIns="60916" rIns="121832" bIns="60916"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2948115712"/>
      </p:ext>
    </p:extLst>
  </p:cSld>
  <p:clrMapOvr>
    <a:masterClrMapping/>
  </p:clrMapOvr>
  <p:transition spd="med">
    <p:split orient="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Slide Number Placeholder 2"/>
          <p:cNvSpPr>
            <a:spLocks noGrp="1"/>
          </p:cNvSpPr>
          <p:nvPr>
            <p:ph type="sldNum" sz="quarter" idx="10"/>
          </p:nvPr>
        </p:nvSpPr>
        <p:spPr>
          <a:xfrm>
            <a:off x="8610600" y="6499147"/>
            <a:ext cx="3141133" cy="363472"/>
          </a:xfrm>
          <a:prstGeom prst="rect">
            <a:avLst/>
          </a:prstGeom>
        </p:spPr>
        <p:txBody>
          <a:bodyPr/>
          <a:lstStyle/>
          <a:p>
            <a:fld id="{6146D415-765C-4D91-B7E2-D51680F8491C}" type="slidenum">
              <a:rPr lang="en-US" b="1" smtClean="0">
                <a:latin typeface="Helvetica"/>
                <a:cs typeface="Helvetica"/>
              </a:rPr>
              <a:pPr/>
              <a:t>‹#›</a:t>
            </a:fld>
            <a:endParaRPr lang="en-US" b="1">
              <a:latin typeface="Helvetica"/>
              <a:cs typeface="Helvetica"/>
            </a:endParaRPr>
          </a:p>
        </p:txBody>
      </p:sp>
    </p:spTree>
    <p:extLst>
      <p:ext uri="{BB962C8B-B14F-4D97-AF65-F5344CB8AC3E}">
        <p14:creationId xmlns:p14="http://schemas.microsoft.com/office/powerpoint/2010/main" val="4243583874"/>
      </p:ext>
    </p:extLst>
  </p:cSld>
  <p:clrMapOvr>
    <a:masterClrMapping/>
  </p:clrMapOvr>
  <p:transition spd="med">
    <p:split orient="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allout Slide">
    <p:spTree>
      <p:nvGrpSpPr>
        <p:cNvPr id="1" name=""/>
        <p:cNvGrpSpPr/>
        <p:nvPr/>
      </p:nvGrpSpPr>
      <p:grpSpPr>
        <a:xfrm>
          <a:off x="0" y="0"/>
          <a:ext cx="0" cy="0"/>
          <a:chOff x="0" y="0"/>
          <a:chExt cx="0" cy="0"/>
        </a:xfrm>
      </p:grpSpPr>
      <p:sp>
        <p:nvSpPr>
          <p:cNvPr id="2" name="Title 1"/>
          <p:cNvSpPr>
            <a:spLocks noGrp="1"/>
          </p:cNvSpPr>
          <p:nvPr>
            <p:ph type="title"/>
          </p:nvPr>
        </p:nvSpPr>
        <p:spPr>
          <a:xfrm>
            <a:off x="0" y="2766222"/>
            <a:ext cx="12192000" cy="1325563"/>
          </a:xfrm>
          <a:prstGeom prst="rect">
            <a:avLst/>
          </a:prstGeom>
        </p:spPr>
        <p:txBody>
          <a:bodyPr anchor="t">
            <a:normAutofit/>
          </a:bodyPr>
          <a:lstStyle>
            <a:lvl1pPr algn="ctr">
              <a:defRPr sz="5300">
                <a:solidFill>
                  <a:schemeClr val="accent1"/>
                </a:solidFill>
                <a:latin typeface="Avenir Black"/>
                <a:cs typeface="Avenir Black"/>
              </a:defRPr>
            </a:lvl1pPr>
          </a:lstStyle>
          <a:p>
            <a:r>
              <a:rPr lang="en-US" dirty="0"/>
              <a:t>Click to edit Master title style</a:t>
            </a:r>
          </a:p>
        </p:txBody>
      </p:sp>
    </p:spTree>
    <p:extLst>
      <p:ext uri="{BB962C8B-B14F-4D97-AF65-F5344CB8AC3E}">
        <p14:creationId xmlns:p14="http://schemas.microsoft.com/office/powerpoint/2010/main" val="15592915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2002637"/>
            <a:ext cx="10515600" cy="2852737"/>
          </a:xfrm>
        </p:spPr>
        <p:txBody>
          <a:bodyPr anchor="ctr"/>
          <a:lstStyle>
            <a:lvl1pPr algn="ctr">
              <a:defRPr sz="5333"/>
            </a:lvl1pPr>
          </a:lstStyle>
          <a:p>
            <a:r>
              <a:rPr lang="en-US" dirty="0"/>
              <a:t>Click to edit</a:t>
            </a:r>
            <a:br>
              <a:rPr lang="en-US" dirty="0"/>
            </a:br>
            <a:r>
              <a:rPr lang="en-US" dirty="0"/>
              <a:t>Master title style</a:t>
            </a:r>
          </a:p>
        </p:txBody>
      </p:sp>
      <p:sp>
        <p:nvSpPr>
          <p:cNvPr id="9" name="Slide Number Placeholder 5"/>
          <p:cNvSpPr>
            <a:spLocks noGrp="1"/>
          </p:cNvSpPr>
          <p:nvPr>
            <p:ph type="sldNum" sz="quarter" idx="4"/>
          </p:nvPr>
        </p:nvSpPr>
        <p:spPr>
          <a:xfrm>
            <a:off x="8610600" y="6499147"/>
            <a:ext cx="3141133" cy="363472"/>
          </a:xfrm>
          <a:prstGeom prst="rect">
            <a:avLst/>
          </a:prstGeom>
        </p:spPr>
        <p:txBody>
          <a:bodyPr vert="horz" lIns="91440" tIns="45720" rIns="91440" bIns="45720" rtlCol="0" anchor="ctr"/>
          <a:lstStyle>
            <a:lvl1pPr algn="r">
              <a:defRPr sz="1333">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fld id="{6146D415-765C-4D91-B7E2-D51680F8491C}" type="slidenum">
              <a:rPr lang="en-US" b="1" smtClean="0">
                <a:latin typeface="Helvetica"/>
                <a:cs typeface="Helvetica"/>
              </a:rPr>
              <a:pPr/>
              <a:t>‹#›</a:t>
            </a:fld>
            <a:endParaRPr lang="en-US" b="1">
              <a:latin typeface="Helvetica"/>
              <a:cs typeface="Helvetica"/>
            </a:endParaRPr>
          </a:p>
        </p:txBody>
      </p:sp>
      <p:sp>
        <p:nvSpPr>
          <p:cNvPr id="10" name="Footer Placeholder 4"/>
          <p:cNvSpPr>
            <a:spLocks noGrp="1"/>
          </p:cNvSpPr>
          <p:nvPr>
            <p:ph type="ftr" sz="quarter" idx="3"/>
          </p:nvPr>
        </p:nvSpPr>
        <p:spPr>
          <a:xfrm>
            <a:off x="347666" y="6499146"/>
            <a:ext cx="7805737" cy="358857"/>
          </a:xfrm>
          <a:prstGeom prst="rect">
            <a:avLst/>
          </a:prstGeom>
        </p:spPr>
        <p:txBody>
          <a:bodyPr vert="horz" lIns="91438" tIns="45719" rIns="91438" bIns="45719" rtlCol="0" anchor="ctr"/>
          <a:lstStyle>
            <a:lvl1pPr algn="ctr">
              <a:defRPr sz="1067">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a:t>Gen Z: The Next, Next Generation</a:t>
            </a:r>
          </a:p>
        </p:txBody>
      </p:sp>
    </p:spTree>
    <p:extLst>
      <p:ext uri="{BB962C8B-B14F-4D97-AF65-F5344CB8AC3E}">
        <p14:creationId xmlns:p14="http://schemas.microsoft.com/office/powerpoint/2010/main" val="2801826726"/>
      </p:ext>
    </p:extLst>
  </p:cSld>
  <p:clrMapOvr>
    <a:masterClrMapping/>
  </p:clrMapOvr>
  <p:transition spd="med">
    <p:split orient="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562984" y="336550"/>
            <a:ext cx="9067801" cy="4368800"/>
          </a:xfrm>
          <a:prstGeom prst="rect">
            <a:avLst/>
          </a:prstGeom>
        </p:spPr>
        <p:txBody>
          <a:bodyPr lIns="45720" tIns="22860" rIns="45720" bIns="22860" anchor="t">
            <a:noAutofit/>
          </a:bodyPr>
          <a:lstStyle/>
          <a:p>
            <a:endParaRPr/>
          </a:p>
        </p:txBody>
      </p:sp>
      <p:sp>
        <p:nvSpPr>
          <p:cNvPr id="21" name="Shape 21"/>
          <p:cNvSpPr>
            <a:spLocks noGrp="1"/>
          </p:cNvSpPr>
          <p:nvPr>
            <p:ph type="title"/>
          </p:nvPr>
        </p:nvSpPr>
        <p:spPr>
          <a:xfrm>
            <a:off x="317500" y="4724400"/>
            <a:ext cx="11557000" cy="1003300"/>
          </a:xfrm>
          <a:prstGeom prst="rect">
            <a:avLst/>
          </a:prstGeom>
        </p:spPr>
        <p:txBody>
          <a:bodyPr lIns="45720" tIns="22860" rIns="45720" bIns="22860" anchor="b"/>
          <a:lstStyle/>
          <a:p>
            <a:r>
              <a:t>Title Text</a:t>
            </a:r>
          </a:p>
        </p:txBody>
      </p:sp>
      <p:sp>
        <p:nvSpPr>
          <p:cNvPr id="22" name="Shape 22"/>
          <p:cNvSpPr>
            <a:spLocks noGrp="1"/>
          </p:cNvSpPr>
          <p:nvPr>
            <p:ph type="body" sz="quarter" idx="1"/>
          </p:nvPr>
        </p:nvSpPr>
        <p:spPr>
          <a:xfrm>
            <a:off x="317500" y="5759450"/>
            <a:ext cx="11557000" cy="793750"/>
          </a:xfrm>
          <a:prstGeom prst="rect">
            <a:avLst/>
          </a:prstGeom>
        </p:spPr>
        <p:txBody>
          <a:bodyPr lIns="45720" tIns="22860" rIns="45720" bIns="22860" anchor="t"/>
          <a:lstStyle>
            <a:lvl1pPr marL="0" indent="0" algn="ctr">
              <a:spcBef>
                <a:spcPts val="0"/>
              </a:spcBef>
              <a:buSzTx/>
              <a:buNone/>
              <a:defRPr sz="2200"/>
            </a:lvl1pPr>
            <a:lvl2pPr marL="0" indent="114300" algn="ctr">
              <a:spcBef>
                <a:spcPts val="0"/>
              </a:spcBef>
              <a:buSzTx/>
              <a:buNone/>
              <a:defRPr sz="2200"/>
            </a:lvl2pPr>
            <a:lvl3pPr marL="0" indent="228600" algn="ctr">
              <a:spcBef>
                <a:spcPts val="0"/>
              </a:spcBef>
              <a:buSzTx/>
              <a:buNone/>
              <a:defRPr sz="2200"/>
            </a:lvl3pPr>
            <a:lvl4pPr marL="0" indent="342900" algn="ctr">
              <a:spcBef>
                <a:spcPts val="0"/>
              </a:spcBef>
              <a:buSzTx/>
              <a:buNone/>
              <a:defRPr sz="2200"/>
            </a:lvl4pPr>
            <a:lvl5pPr marL="0" indent="457200" algn="ctr">
              <a:spcBef>
                <a:spcPts val="0"/>
              </a:spcBef>
              <a:buSzTx/>
              <a:buNone/>
              <a:defRPr sz="2200"/>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5979516" y="6540500"/>
            <a:ext cx="226619" cy="234950"/>
          </a:xfrm>
          <a:prstGeom prst="rect">
            <a:avLst/>
          </a:prstGeom>
        </p:spPr>
        <p:txBody>
          <a:bodyPr lIns="45720" tIns="22860" rIns="45720" bIns="22860"/>
          <a:lstStyle/>
          <a:p>
            <a:fld id="{86CB4B4D-7CA3-9044-876B-883B54F8677D}" type="slidenum">
              <a:t>‹#›</a:t>
            </a:fld>
            <a:endParaRPr/>
          </a:p>
        </p:txBody>
      </p:sp>
    </p:spTree>
    <p:extLst>
      <p:ext uri="{BB962C8B-B14F-4D97-AF65-F5344CB8AC3E}">
        <p14:creationId xmlns:p14="http://schemas.microsoft.com/office/powerpoint/2010/main" val="2601201992"/>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0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8835" indent="0" algn="ctr">
              <a:buNone/>
              <a:defRPr>
                <a:solidFill>
                  <a:schemeClr val="tx1">
                    <a:tint val="75000"/>
                  </a:schemeClr>
                </a:solidFill>
              </a:defRPr>
            </a:lvl2pPr>
            <a:lvl3pPr marL="1217760" indent="0" algn="ctr">
              <a:buNone/>
              <a:defRPr>
                <a:solidFill>
                  <a:schemeClr val="tx1">
                    <a:tint val="75000"/>
                  </a:schemeClr>
                </a:solidFill>
              </a:defRPr>
            </a:lvl3pPr>
            <a:lvl4pPr marL="1826624" indent="0" algn="ctr">
              <a:buNone/>
              <a:defRPr>
                <a:solidFill>
                  <a:schemeClr val="tx1">
                    <a:tint val="75000"/>
                  </a:schemeClr>
                </a:solidFill>
              </a:defRPr>
            </a:lvl4pPr>
            <a:lvl5pPr marL="2435518" indent="0" algn="ctr">
              <a:buNone/>
              <a:defRPr>
                <a:solidFill>
                  <a:schemeClr val="tx1">
                    <a:tint val="75000"/>
                  </a:schemeClr>
                </a:solidFill>
              </a:defRPr>
            </a:lvl5pPr>
            <a:lvl6pPr marL="3044352" indent="0" algn="ctr">
              <a:buNone/>
              <a:defRPr>
                <a:solidFill>
                  <a:schemeClr val="tx1">
                    <a:tint val="75000"/>
                  </a:schemeClr>
                </a:solidFill>
              </a:defRPr>
            </a:lvl6pPr>
            <a:lvl7pPr marL="3653187" indent="0" algn="ctr">
              <a:buNone/>
              <a:defRPr>
                <a:solidFill>
                  <a:schemeClr val="tx1">
                    <a:tint val="75000"/>
                  </a:schemeClr>
                </a:solidFill>
              </a:defRPr>
            </a:lvl7pPr>
            <a:lvl8pPr marL="4262080" indent="0" algn="ctr">
              <a:buNone/>
              <a:defRPr>
                <a:solidFill>
                  <a:schemeClr val="tx1">
                    <a:tint val="75000"/>
                  </a:schemeClr>
                </a:solidFill>
              </a:defRPr>
            </a:lvl8pPr>
            <a:lvl9pPr marL="487095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60416C3-77F1-8248-8A0A-70427A29D7EC}" type="datetimeFigureOut">
              <a:rPr lang="en-US" smtClean="0">
                <a:solidFill>
                  <a:prstClr val="black">
                    <a:tint val="75000"/>
                  </a:prstClr>
                </a:solidFill>
                <a:latin typeface="Calibri"/>
              </a:rPr>
              <a:pPr/>
              <a:t>11/14/18</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DF43A013-E0D3-A743-8FC2-EBD77A96DA8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78329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1"/>
          </p:nvPr>
        </p:nvSpPr>
        <p:spPr>
          <a:xfrm>
            <a:off x="609600" y="914400"/>
            <a:ext cx="10972800" cy="1371600"/>
          </a:xfrm>
        </p:spPr>
        <p:txBody>
          <a:bodyPr/>
          <a:lstStyle>
            <a:lvl1pPr>
              <a:buNone/>
              <a:defRPr/>
            </a:lvl1pPr>
          </a:lstStyle>
          <a:p>
            <a:pPr lvl="0"/>
            <a:endParaRPr lang="en-US" dirty="0"/>
          </a:p>
        </p:txBody>
      </p:sp>
      <p:sp>
        <p:nvSpPr>
          <p:cNvPr id="7" name="Text Placeholder 6"/>
          <p:cNvSpPr>
            <a:spLocks noGrp="1"/>
          </p:cNvSpPr>
          <p:nvPr>
            <p:ph type="body" sz="quarter" idx="12"/>
          </p:nvPr>
        </p:nvSpPr>
        <p:spPr>
          <a:xfrm>
            <a:off x="609600" y="2362200"/>
            <a:ext cx="109728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609600" y="6298561"/>
            <a:ext cx="8737600" cy="464851"/>
          </a:xfrm>
          <a:prstGeom prst="rect">
            <a:avLst/>
          </a:prstGeom>
        </p:spPr>
        <p:txBody>
          <a:bodyPr vert="horz" lIns="91252" tIns="45718" rIns="91252" bIns="45718" rtlCol="0" anchor="t"/>
          <a:lstStyle>
            <a:lvl1pPr algn="l">
              <a:defRPr sz="1200">
                <a:solidFill>
                  <a:schemeClr val="tx1">
                    <a:tint val="75000"/>
                  </a:schemeClr>
                </a:solidFill>
              </a:defRPr>
            </a:lvl1pPr>
          </a:lstStyle>
          <a:p>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8811" y="4"/>
            <a:ext cx="9453929" cy="961813"/>
          </a:xfrm>
        </p:spPr>
        <p:txBody>
          <a:bodyPr>
            <a:normAutofit/>
          </a:bodyPr>
          <a:lstStyle>
            <a:lvl1pPr algn="l">
              <a:defRPr sz="43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609676" y="1309513"/>
            <a:ext cx="10673129" cy="4816653"/>
          </a:xfrm>
        </p:spPr>
        <p:txBody>
          <a:bodyPr/>
          <a:lstStyle>
            <a:lvl1pPr algn="l">
              <a:defRPr/>
            </a:lvl1pPr>
            <a:lvl2pPr algn="l">
              <a:defRPr/>
            </a:lvl2pPr>
            <a:lvl3pPr algn="l">
              <a:defRPr/>
            </a:lvl3pPr>
            <a:lvl4pPr algn="l">
              <a:defRPr/>
            </a:lvl4pPr>
            <a:lvl5pPr algn="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60416C3-77F1-8248-8A0A-70427A29D7EC}" type="datetimeFigureOut">
              <a:rPr lang="en-US" smtClean="0">
                <a:solidFill>
                  <a:prstClr val="black">
                    <a:tint val="75000"/>
                  </a:prstClr>
                </a:solidFill>
                <a:latin typeface="Calibri"/>
              </a:rPr>
              <a:pPr/>
              <a:t>11/14/18</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DF43A013-E0D3-A743-8FC2-EBD77A96DA8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807198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700">
                <a:solidFill>
                  <a:schemeClr val="tx1">
                    <a:tint val="75000"/>
                  </a:schemeClr>
                </a:solidFill>
              </a:defRPr>
            </a:lvl1pPr>
            <a:lvl2pPr marL="608835" indent="0">
              <a:buNone/>
              <a:defRPr sz="2400">
                <a:solidFill>
                  <a:schemeClr val="tx1">
                    <a:tint val="75000"/>
                  </a:schemeClr>
                </a:solidFill>
              </a:defRPr>
            </a:lvl2pPr>
            <a:lvl3pPr marL="1217760" indent="0">
              <a:buNone/>
              <a:defRPr sz="2100">
                <a:solidFill>
                  <a:schemeClr val="tx1">
                    <a:tint val="75000"/>
                  </a:schemeClr>
                </a:solidFill>
              </a:defRPr>
            </a:lvl3pPr>
            <a:lvl4pPr marL="1826624" indent="0">
              <a:buNone/>
              <a:defRPr sz="1900">
                <a:solidFill>
                  <a:schemeClr val="tx1">
                    <a:tint val="75000"/>
                  </a:schemeClr>
                </a:solidFill>
              </a:defRPr>
            </a:lvl4pPr>
            <a:lvl5pPr marL="2435518" indent="0">
              <a:buNone/>
              <a:defRPr sz="1900">
                <a:solidFill>
                  <a:schemeClr val="tx1">
                    <a:tint val="75000"/>
                  </a:schemeClr>
                </a:solidFill>
              </a:defRPr>
            </a:lvl5pPr>
            <a:lvl6pPr marL="3044352" indent="0">
              <a:buNone/>
              <a:defRPr sz="1900">
                <a:solidFill>
                  <a:schemeClr val="tx1">
                    <a:tint val="75000"/>
                  </a:schemeClr>
                </a:solidFill>
              </a:defRPr>
            </a:lvl6pPr>
            <a:lvl7pPr marL="3653187" indent="0">
              <a:buNone/>
              <a:defRPr sz="1900">
                <a:solidFill>
                  <a:schemeClr val="tx1">
                    <a:tint val="75000"/>
                  </a:schemeClr>
                </a:solidFill>
              </a:defRPr>
            </a:lvl7pPr>
            <a:lvl8pPr marL="4262080" indent="0">
              <a:buNone/>
              <a:defRPr sz="1900">
                <a:solidFill>
                  <a:schemeClr val="tx1">
                    <a:tint val="75000"/>
                  </a:schemeClr>
                </a:solidFill>
              </a:defRPr>
            </a:lvl8pPr>
            <a:lvl9pPr marL="4870957"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60416C3-77F1-8248-8A0A-70427A29D7EC}" type="datetimeFigureOut">
              <a:rPr lang="en-US" smtClean="0">
                <a:solidFill>
                  <a:prstClr val="black">
                    <a:tint val="75000"/>
                  </a:prstClr>
                </a:solidFill>
                <a:latin typeface="Calibri"/>
              </a:rPr>
              <a:pPr/>
              <a:t>11/14/18</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DF43A013-E0D3-A743-8FC2-EBD77A96DA8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8345594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65"/>
            <a:ext cx="5384800" cy="3394075"/>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65"/>
            <a:ext cx="5384800" cy="3394075"/>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0416C3-77F1-8248-8A0A-70427A29D7EC}" type="datetimeFigureOut">
              <a:rPr lang="en-US" smtClean="0">
                <a:solidFill>
                  <a:prstClr val="black">
                    <a:tint val="75000"/>
                  </a:prstClr>
                </a:solidFill>
                <a:latin typeface="Calibri"/>
              </a:rPr>
              <a:pPr/>
              <a:t>11/14/18</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DF43A013-E0D3-A743-8FC2-EBD77A96DA8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364087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4" y="1535117"/>
            <a:ext cx="5386917" cy="639763"/>
          </a:xfrm>
        </p:spPr>
        <p:txBody>
          <a:bodyPr anchor="b"/>
          <a:lstStyle>
            <a:lvl1pPr marL="0" indent="0">
              <a:buNone/>
              <a:defRPr sz="3200" b="1"/>
            </a:lvl1pPr>
            <a:lvl2pPr marL="608835" indent="0">
              <a:buNone/>
              <a:defRPr sz="2700" b="1"/>
            </a:lvl2pPr>
            <a:lvl3pPr marL="1217760" indent="0">
              <a:buNone/>
              <a:defRPr sz="2400" b="1"/>
            </a:lvl3pPr>
            <a:lvl4pPr marL="1826624" indent="0">
              <a:buNone/>
              <a:defRPr sz="2100" b="1"/>
            </a:lvl4pPr>
            <a:lvl5pPr marL="2435518" indent="0">
              <a:buNone/>
              <a:defRPr sz="2100" b="1"/>
            </a:lvl5pPr>
            <a:lvl6pPr marL="3044352" indent="0">
              <a:buNone/>
              <a:defRPr sz="2100" b="1"/>
            </a:lvl6pPr>
            <a:lvl7pPr marL="3653187" indent="0">
              <a:buNone/>
              <a:defRPr sz="2100" b="1"/>
            </a:lvl7pPr>
            <a:lvl8pPr marL="4262080" indent="0">
              <a:buNone/>
              <a:defRPr sz="2100" b="1"/>
            </a:lvl8pPr>
            <a:lvl9pPr marL="4870957" indent="0">
              <a:buNone/>
              <a:defRPr sz="2100" b="1"/>
            </a:lvl9pPr>
          </a:lstStyle>
          <a:p>
            <a:pPr lvl="0"/>
            <a:r>
              <a:rPr lang="en-US"/>
              <a:t>Click to edit Master text styles</a:t>
            </a:r>
          </a:p>
        </p:txBody>
      </p:sp>
      <p:sp>
        <p:nvSpPr>
          <p:cNvPr id="4" name="Content Placeholder 3"/>
          <p:cNvSpPr>
            <a:spLocks noGrp="1"/>
          </p:cNvSpPr>
          <p:nvPr>
            <p:ph sz="half" idx="2"/>
          </p:nvPr>
        </p:nvSpPr>
        <p:spPr>
          <a:xfrm>
            <a:off x="609604" y="2174875"/>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44" y="1535117"/>
            <a:ext cx="5389033" cy="639763"/>
          </a:xfrm>
        </p:spPr>
        <p:txBody>
          <a:bodyPr anchor="b"/>
          <a:lstStyle>
            <a:lvl1pPr marL="0" indent="0">
              <a:buNone/>
              <a:defRPr sz="3200" b="1"/>
            </a:lvl1pPr>
            <a:lvl2pPr marL="608835" indent="0">
              <a:buNone/>
              <a:defRPr sz="2700" b="1"/>
            </a:lvl2pPr>
            <a:lvl3pPr marL="1217760" indent="0">
              <a:buNone/>
              <a:defRPr sz="2400" b="1"/>
            </a:lvl3pPr>
            <a:lvl4pPr marL="1826624" indent="0">
              <a:buNone/>
              <a:defRPr sz="2100" b="1"/>
            </a:lvl4pPr>
            <a:lvl5pPr marL="2435518" indent="0">
              <a:buNone/>
              <a:defRPr sz="2100" b="1"/>
            </a:lvl5pPr>
            <a:lvl6pPr marL="3044352" indent="0">
              <a:buNone/>
              <a:defRPr sz="2100" b="1"/>
            </a:lvl6pPr>
            <a:lvl7pPr marL="3653187" indent="0">
              <a:buNone/>
              <a:defRPr sz="2100" b="1"/>
            </a:lvl7pPr>
            <a:lvl8pPr marL="4262080" indent="0">
              <a:buNone/>
              <a:defRPr sz="2100" b="1"/>
            </a:lvl8pPr>
            <a:lvl9pPr marL="487095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3444" y="2174875"/>
            <a:ext cx="5389033"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60416C3-77F1-8248-8A0A-70427A29D7EC}" type="datetimeFigureOut">
              <a:rPr lang="en-US" smtClean="0">
                <a:solidFill>
                  <a:prstClr val="black">
                    <a:tint val="75000"/>
                  </a:prstClr>
                </a:solidFill>
                <a:latin typeface="Calibri"/>
              </a:rPr>
              <a:pPr/>
              <a:t>11/14/18</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DF43A013-E0D3-A743-8FC2-EBD77A96DA8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609211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60416C3-77F1-8248-8A0A-70427A29D7EC}" type="datetimeFigureOut">
              <a:rPr lang="en-US" smtClean="0">
                <a:solidFill>
                  <a:prstClr val="black">
                    <a:tint val="75000"/>
                  </a:prstClr>
                </a:solidFill>
                <a:latin typeface="Calibri"/>
              </a:rPr>
              <a:pPr/>
              <a:t>11/14/18</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DF43A013-E0D3-A743-8FC2-EBD77A96DA8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17613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0416C3-77F1-8248-8A0A-70427A29D7EC}" type="datetimeFigureOut">
              <a:rPr lang="en-US" smtClean="0">
                <a:solidFill>
                  <a:prstClr val="black">
                    <a:tint val="75000"/>
                  </a:prstClr>
                </a:solidFill>
                <a:latin typeface="Calibri"/>
              </a:rPr>
              <a:pPr/>
              <a:t>11/14/18</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DF43A013-E0D3-A743-8FC2-EBD77A96DA8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654468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61"/>
            <a:ext cx="4011084" cy="1162051"/>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737" y="273125"/>
            <a:ext cx="6815667"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900"/>
            </a:lvl1pPr>
            <a:lvl2pPr marL="608835" indent="0">
              <a:buNone/>
              <a:defRPr sz="1600"/>
            </a:lvl2pPr>
            <a:lvl3pPr marL="1217760" indent="0">
              <a:buNone/>
              <a:defRPr sz="1300"/>
            </a:lvl3pPr>
            <a:lvl4pPr marL="1826624" indent="0">
              <a:buNone/>
              <a:defRPr sz="1200"/>
            </a:lvl4pPr>
            <a:lvl5pPr marL="2435518" indent="0">
              <a:buNone/>
              <a:defRPr sz="1200"/>
            </a:lvl5pPr>
            <a:lvl6pPr marL="3044352" indent="0">
              <a:buNone/>
              <a:defRPr sz="1200"/>
            </a:lvl6pPr>
            <a:lvl7pPr marL="3653187" indent="0">
              <a:buNone/>
              <a:defRPr sz="1200"/>
            </a:lvl7pPr>
            <a:lvl8pPr marL="4262080" indent="0">
              <a:buNone/>
              <a:defRPr sz="1200"/>
            </a:lvl8pPr>
            <a:lvl9pPr marL="487095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A60416C3-77F1-8248-8A0A-70427A29D7EC}" type="datetimeFigureOut">
              <a:rPr lang="en-US" smtClean="0">
                <a:solidFill>
                  <a:prstClr val="black">
                    <a:tint val="75000"/>
                  </a:prstClr>
                </a:solidFill>
                <a:latin typeface="Calibri"/>
              </a:rPr>
              <a:pPr/>
              <a:t>11/14/18</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DF43A013-E0D3-A743-8FC2-EBD77A96DA8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806855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13"/>
            <a:ext cx="7315200" cy="566739"/>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300"/>
            </a:lvl1pPr>
            <a:lvl2pPr marL="608835" indent="0">
              <a:buNone/>
              <a:defRPr sz="3700"/>
            </a:lvl2pPr>
            <a:lvl3pPr marL="1217760" indent="0">
              <a:buNone/>
              <a:defRPr sz="3200"/>
            </a:lvl3pPr>
            <a:lvl4pPr marL="1826624" indent="0">
              <a:buNone/>
              <a:defRPr sz="2700"/>
            </a:lvl4pPr>
            <a:lvl5pPr marL="2435518" indent="0">
              <a:buNone/>
              <a:defRPr sz="2700"/>
            </a:lvl5pPr>
            <a:lvl6pPr marL="3044352" indent="0">
              <a:buNone/>
              <a:defRPr sz="2700"/>
            </a:lvl6pPr>
            <a:lvl7pPr marL="3653187" indent="0">
              <a:buNone/>
              <a:defRPr sz="2700"/>
            </a:lvl7pPr>
            <a:lvl8pPr marL="4262080" indent="0">
              <a:buNone/>
              <a:defRPr sz="2700"/>
            </a:lvl8pPr>
            <a:lvl9pPr marL="4870957" indent="0">
              <a:buNone/>
              <a:defRPr sz="2700"/>
            </a:lvl9pPr>
          </a:lstStyle>
          <a:p>
            <a:endParaRPr lang="en-US"/>
          </a:p>
        </p:txBody>
      </p:sp>
      <p:sp>
        <p:nvSpPr>
          <p:cNvPr id="4" name="Text Placeholder 3"/>
          <p:cNvSpPr>
            <a:spLocks noGrp="1"/>
          </p:cNvSpPr>
          <p:nvPr>
            <p:ph type="body" sz="half" idx="2"/>
          </p:nvPr>
        </p:nvSpPr>
        <p:spPr>
          <a:xfrm>
            <a:off x="2389717" y="5367413"/>
            <a:ext cx="7315200" cy="804863"/>
          </a:xfrm>
        </p:spPr>
        <p:txBody>
          <a:bodyPr/>
          <a:lstStyle>
            <a:lvl1pPr marL="0" indent="0">
              <a:buNone/>
              <a:defRPr sz="1900"/>
            </a:lvl1pPr>
            <a:lvl2pPr marL="608835" indent="0">
              <a:buNone/>
              <a:defRPr sz="1600"/>
            </a:lvl2pPr>
            <a:lvl3pPr marL="1217760" indent="0">
              <a:buNone/>
              <a:defRPr sz="1300"/>
            </a:lvl3pPr>
            <a:lvl4pPr marL="1826624" indent="0">
              <a:buNone/>
              <a:defRPr sz="1200"/>
            </a:lvl4pPr>
            <a:lvl5pPr marL="2435518" indent="0">
              <a:buNone/>
              <a:defRPr sz="1200"/>
            </a:lvl5pPr>
            <a:lvl6pPr marL="3044352" indent="0">
              <a:buNone/>
              <a:defRPr sz="1200"/>
            </a:lvl6pPr>
            <a:lvl7pPr marL="3653187" indent="0">
              <a:buNone/>
              <a:defRPr sz="1200"/>
            </a:lvl7pPr>
            <a:lvl8pPr marL="4262080" indent="0">
              <a:buNone/>
              <a:defRPr sz="1200"/>
            </a:lvl8pPr>
            <a:lvl9pPr marL="487095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A60416C3-77F1-8248-8A0A-70427A29D7EC}" type="datetimeFigureOut">
              <a:rPr lang="en-US" smtClean="0">
                <a:solidFill>
                  <a:prstClr val="black">
                    <a:tint val="75000"/>
                  </a:prstClr>
                </a:solidFill>
                <a:latin typeface="Calibri"/>
              </a:rPr>
              <a:pPr/>
              <a:t>11/14/18</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DF43A013-E0D3-A743-8FC2-EBD77A96DA8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633762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0416C3-77F1-8248-8A0A-70427A29D7EC}" type="datetimeFigureOut">
              <a:rPr lang="en-US" smtClean="0">
                <a:solidFill>
                  <a:prstClr val="black">
                    <a:tint val="75000"/>
                  </a:prstClr>
                </a:solidFill>
                <a:latin typeface="Calibri"/>
              </a:rPr>
              <a:pPr/>
              <a:t>11/14/18</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DF43A013-E0D3-A743-8FC2-EBD77A96DA8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86099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89"/>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89"/>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0416C3-77F1-8248-8A0A-70427A29D7EC}" type="datetimeFigureOut">
              <a:rPr lang="en-US" smtClean="0">
                <a:solidFill>
                  <a:prstClr val="black">
                    <a:tint val="75000"/>
                  </a:prstClr>
                </a:solidFill>
                <a:latin typeface="Calibri"/>
              </a:rPr>
              <a:pPr/>
              <a:t>11/14/18</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DF43A013-E0D3-A743-8FC2-EBD77A96DA8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70730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normAutofit/>
          </a:bodyPr>
          <a:lstStyle>
            <a:lvl1pPr algn="l">
              <a:defRPr sz="2800" b="1" cap="all">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normAutofit/>
          </a:bodyPr>
          <a:lstStyle>
            <a:lvl1pPr marL="0" indent="0">
              <a:buNone/>
              <a:defRPr sz="1500" b="1">
                <a:solidFill>
                  <a:schemeClr val="tx1"/>
                </a:solidFill>
                <a:latin typeface="Century Gothic" pitchFamily="34" charset="0"/>
              </a:defRPr>
            </a:lvl1pPr>
            <a:lvl2pPr marL="456075" indent="0">
              <a:buNone/>
              <a:defRPr sz="1900">
                <a:solidFill>
                  <a:schemeClr val="tx1">
                    <a:tint val="75000"/>
                  </a:schemeClr>
                </a:solidFill>
              </a:defRPr>
            </a:lvl2pPr>
            <a:lvl3pPr marL="912269" indent="0">
              <a:buNone/>
              <a:defRPr sz="1600">
                <a:solidFill>
                  <a:schemeClr val="tx1">
                    <a:tint val="75000"/>
                  </a:schemeClr>
                </a:solidFill>
              </a:defRPr>
            </a:lvl3pPr>
            <a:lvl4pPr marL="1368404" indent="0">
              <a:buNone/>
              <a:defRPr sz="1500">
                <a:solidFill>
                  <a:schemeClr val="tx1">
                    <a:tint val="75000"/>
                  </a:schemeClr>
                </a:solidFill>
              </a:defRPr>
            </a:lvl4pPr>
            <a:lvl5pPr marL="1824538" indent="0">
              <a:buNone/>
              <a:defRPr sz="1500">
                <a:solidFill>
                  <a:schemeClr val="tx1">
                    <a:tint val="75000"/>
                  </a:schemeClr>
                </a:solidFill>
              </a:defRPr>
            </a:lvl5pPr>
            <a:lvl6pPr marL="2280734" indent="0">
              <a:buNone/>
              <a:defRPr sz="1500">
                <a:solidFill>
                  <a:schemeClr val="tx1">
                    <a:tint val="75000"/>
                  </a:schemeClr>
                </a:solidFill>
              </a:defRPr>
            </a:lvl6pPr>
            <a:lvl7pPr marL="2736806" indent="0">
              <a:buNone/>
              <a:defRPr sz="1500">
                <a:solidFill>
                  <a:schemeClr val="tx1">
                    <a:tint val="75000"/>
                  </a:schemeClr>
                </a:solidFill>
              </a:defRPr>
            </a:lvl7pPr>
            <a:lvl8pPr marL="3192880" indent="0">
              <a:buNone/>
              <a:defRPr sz="1500">
                <a:solidFill>
                  <a:schemeClr val="tx1">
                    <a:tint val="75000"/>
                  </a:schemeClr>
                </a:solidFill>
              </a:defRPr>
            </a:lvl8pPr>
            <a:lvl9pPr marL="3648955" indent="0">
              <a:buNone/>
              <a:defRPr sz="15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8496098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1"/>
          </p:nvPr>
        </p:nvSpPr>
        <p:spPr>
          <a:xfrm>
            <a:off x="609600" y="914400"/>
            <a:ext cx="10972800" cy="685800"/>
          </a:xfrm>
        </p:spPr>
        <p:txBody>
          <a:bodyPr/>
          <a:lstStyle>
            <a:lvl1pPr>
              <a:buNone/>
              <a:defRPr/>
            </a:lvl1pPr>
          </a:lstStyle>
          <a:p>
            <a:pPr lvl="0"/>
            <a:endParaRPr lang="en-US" dirty="0"/>
          </a:p>
        </p:txBody>
      </p:sp>
      <p:sp>
        <p:nvSpPr>
          <p:cNvPr id="8" name="Footer Placeholder 4"/>
          <p:cNvSpPr>
            <a:spLocks noGrp="1"/>
          </p:cNvSpPr>
          <p:nvPr>
            <p:ph type="ftr" sz="quarter" idx="3"/>
          </p:nvPr>
        </p:nvSpPr>
        <p:spPr>
          <a:xfrm>
            <a:off x="609600" y="6298561"/>
            <a:ext cx="8737600" cy="464851"/>
          </a:xfrm>
          <a:prstGeom prst="rect">
            <a:avLst/>
          </a:prstGeom>
        </p:spPr>
        <p:txBody>
          <a:bodyPr vert="horz" lIns="121792" tIns="60896" rIns="121792" bIns="60896" rtlCol="0" anchor="t"/>
          <a:lstStyle>
            <a:lvl1pPr algn="l">
              <a:defRPr sz="1600">
                <a:solidFill>
                  <a:schemeClr val="tx1">
                    <a:tint val="75000"/>
                  </a:schemeClr>
                </a:solidFill>
              </a:defRPr>
            </a:lvl1pPr>
          </a:lstStyle>
          <a:p>
            <a:endParaRPr lang="en-US" dirty="0">
              <a:solidFill>
                <a:prstClr val="black">
                  <a:tint val="75000"/>
                </a:prstClr>
              </a:solidFill>
              <a:latin typeface="Calibri"/>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905000"/>
            <a:ext cx="10363200" cy="1981200"/>
          </a:xfrm>
        </p:spPr>
        <p:txBody>
          <a:bodyPr>
            <a:normAutofit/>
          </a:bodyPr>
          <a:lstStyle>
            <a:lvl1pPr algn="r">
              <a:defRPr sz="4400" b="1">
                <a:solidFill>
                  <a:schemeClr val="accent5"/>
                </a:solidFill>
              </a:defRPr>
            </a:lvl1pPr>
          </a:lstStyle>
          <a:p>
            <a:r>
              <a:rPr lang="en-US" dirty="0"/>
              <a:t>Click to edit Master title style</a:t>
            </a:r>
          </a:p>
        </p:txBody>
      </p:sp>
      <p:sp>
        <p:nvSpPr>
          <p:cNvPr id="7" name="Rectangle 6"/>
          <p:cNvSpPr/>
          <p:nvPr/>
        </p:nvSpPr>
        <p:spPr>
          <a:xfrm>
            <a:off x="9550400" y="6248400"/>
            <a:ext cx="19304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2" tIns="45718" rIns="91382" bIns="45718" rtlCol="0" anchor="ctr"/>
          <a:lstStyle/>
          <a:p>
            <a:pPr algn="ctr" defTabSz="913742"/>
            <a:endParaRPr lang="en-US" sz="1900">
              <a:solidFill>
                <a:prstClr val="white"/>
              </a:solidFill>
              <a:latin typeface="Corbel"/>
            </a:endParaRPr>
          </a:p>
        </p:txBody>
      </p:sp>
      <p:sp>
        <p:nvSpPr>
          <p:cNvPr id="12" name="Text Placeholder 11"/>
          <p:cNvSpPr>
            <a:spLocks noGrp="1"/>
          </p:cNvSpPr>
          <p:nvPr>
            <p:ph type="body" sz="quarter" idx="10"/>
          </p:nvPr>
        </p:nvSpPr>
        <p:spPr>
          <a:xfrm>
            <a:off x="2695527" y="1295400"/>
            <a:ext cx="8585200" cy="609600"/>
          </a:xfrm>
        </p:spPr>
        <p:txBody>
          <a:bodyPr>
            <a:noAutofit/>
          </a:bodyPr>
          <a:lstStyle>
            <a:lvl1pPr marL="0" indent="0" algn="r">
              <a:buNone/>
              <a:defRPr sz="4400">
                <a:solidFill>
                  <a:schemeClr val="accent5"/>
                </a:solidFill>
                <a:latin typeface="Century Gothic" pitchFamily="34" charset="0"/>
              </a:defRPr>
            </a:lvl1pPr>
          </a:lstStyle>
          <a:p>
            <a:pPr lvl="0"/>
            <a:r>
              <a:rPr lang="en-US" dirty="0"/>
              <a:t>Click to edit Master text styles</a:t>
            </a:r>
          </a:p>
        </p:txBody>
      </p:sp>
      <p:sp>
        <p:nvSpPr>
          <p:cNvPr id="8" name="Subtitle 2"/>
          <p:cNvSpPr>
            <a:spLocks noGrp="1"/>
          </p:cNvSpPr>
          <p:nvPr>
            <p:ph type="subTitle" idx="1"/>
          </p:nvPr>
        </p:nvSpPr>
        <p:spPr>
          <a:xfrm>
            <a:off x="5588000" y="4876800"/>
            <a:ext cx="5689600" cy="838200"/>
          </a:xfrm>
        </p:spPr>
        <p:txBody>
          <a:bodyPr/>
          <a:lstStyle>
            <a:lvl1pPr marL="0" indent="0" algn="r">
              <a:buNone/>
              <a:defRPr>
                <a:latin typeface="Tw Cen MT" panose="020B0602020104020603" pitchFamily="34" charset="0"/>
              </a:defRPr>
            </a:lvl1pPr>
          </a:lstStyle>
          <a:p>
            <a:endParaRPr lang="en-US" sz="3200" dirty="0">
              <a:solidFill>
                <a:schemeClr val="tx1">
                  <a:lumMod val="65000"/>
                  <a:lumOff val="35000"/>
                </a:schemeClr>
              </a:solidFill>
            </a:endParaRPr>
          </a:p>
        </p:txBody>
      </p:sp>
      <p:sp>
        <p:nvSpPr>
          <p:cNvPr id="4" name="Picture Placeholder 3"/>
          <p:cNvSpPr>
            <a:spLocks noGrp="1"/>
          </p:cNvSpPr>
          <p:nvPr>
            <p:ph type="pic" sz="quarter" idx="11"/>
          </p:nvPr>
        </p:nvSpPr>
        <p:spPr>
          <a:xfrm>
            <a:off x="914403" y="4724400"/>
            <a:ext cx="2414588" cy="990600"/>
          </a:xfrm>
        </p:spPr>
        <p:txBody>
          <a:bodyPr/>
          <a:lstStyle/>
          <a:p>
            <a:endParaRPr lang="en-US"/>
          </a:p>
        </p:txBody>
      </p:sp>
    </p:spTree>
    <p:extLst>
      <p:ext uri="{BB962C8B-B14F-4D97-AF65-F5344CB8AC3E}">
        <p14:creationId xmlns:p14="http://schemas.microsoft.com/office/powerpoint/2010/main" val="25380383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atin typeface="Corbel" panose="020B0503020204020204" pitchFamily="34" charset="0"/>
              </a:defRPr>
            </a:lvl1pPr>
          </a:lstStyle>
          <a:p>
            <a:r>
              <a:rPr lang="en-US" dirty="0"/>
              <a:t>Click to edit Master title style</a:t>
            </a:r>
          </a:p>
        </p:txBody>
      </p:sp>
      <p:sp>
        <p:nvSpPr>
          <p:cNvPr id="3" name="Content Placeholder 2"/>
          <p:cNvSpPr>
            <a:spLocks noGrp="1"/>
          </p:cNvSpPr>
          <p:nvPr>
            <p:ph idx="1"/>
          </p:nvPr>
        </p:nvSpPr>
        <p:spPr>
          <a:xfrm>
            <a:off x="609600" y="1143006"/>
            <a:ext cx="10972800" cy="4983163"/>
          </a:xfrm>
        </p:spPr>
        <p:txBody>
          <a:bodyPr>
            <a:normAutofit/>
          </a:bodyPr>
          <a:lstStyle>
            <a:lvl1pPr>
              <a:defRPr sz="1900">
                <a:latin typeface="Corbel" panose="020B0503020204020204" pitchFamily="34" charset="0"/>
              </a:defRPr>
            </a:lvl1pPr>
            <a:lvl2pPr>
              <a:defRPr sz="1600">
                <a:latin typeface="Corbel" panose="020B0503020204020204" pitchFamily="34" charset="0"/>
              </a:defRPr>
            </a:lvl2pPr>
            <a:lvl3pPr>
              <a:defRPr sz="1500">
                <a:latin typeface="Corbel" panose="020B0503020204020204" pitchFamily="34" charset="0"/>
              </a:defRPr>
            </a:lvl3pPr>
            <a:lvl4pPr>
              <a:defRPr sz="1200">
                <a:latin typeface="Corbel" panose="020B0503020204020204" pitchFamily="34" charset="0"/>
              </a:defRPr>
            </a:lvl4pPr>
            <a:lvl5pPr>
              <a:defRPr sz="1200">
                <a:latin typeface="Corbel" panose="020B05030202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p:cNvSpPr>
            <a:spLocks noGrp="1"/>
          </p:cNvSpPr>
          <p:nvPr>
            <p:ph type="ftr" sz="quarter" idx="10"/>
          </p:nvPr>
        </p:nvSpPr>
        <p:spPr/>
        <p:txBody>
          <a:bodyPr/>
          <a:lstStyle>
            <a:lvl1pPr>
              <a:defRPr>
                <a:latin typeface="Corbel" panose="020B0503020204020204" pitchFamily="34" charset="0"/>
              </a:defRPr>
            </a:lvl1pPr>
          </a:lstStyle>
          <a:p>
            <a:endParaRPr lang="en-US" dirty="0">
              <a:solidFill>
                <a:prstClr val="black">
                  <a:tint val="75000"/>
                </a:prstClr>
              </a:solidFill>
            </a:endParaRPr>
          </a:p>
        </p:txBody>
      </p:sp>
      <p:sp>
        <p:nvSpPr>
          <p:cNvPr id="6" name="Text Placeholder 5"/>
          <p:cNvSpPr>
            <a:spLocks noGrp="1"/>
          </p:cNvSpPr>
          <p:nvPr>
            <p:ph type="body" sz="quarter" idx="11" hasCustomPrompt="1"/>
          </p:nvPr>
        </p:nvSpPr>
        <p:spPr>
          <a:xfrm>
            <a:off x="609600" y="763587"/>
            <a:ext cx="10972800" cy="228600"/>
          </a:xfrm>
        </p:spPr>
        <p:txBody>
          <a:bodyPr anchor="ctr">
            <a:noAutofit/>
          </a:bodyPr>
          <a:lstStyle>
            <a:lvl1pPr marL="0" indent="0">
              <a:buNone/>
              <a:defRPr sz="1600">
                <a:solidFill>
                  <a:schemeClr val="bg1"/>
                </a:solidFill>
                <a:latin typeface="Corbel" panose="020B0503020204020204" pitchFamily="34" charset="0"/>
              </a:defRPr>
            </a:lvl1pPr>
            <a:lvl2pPr marL="456855" indent="0">
              <a:buNone/>
              <a:defRPr sz="1500">
                <a:solidFill>
                  <a:schemeClr val="bg1"/>
                </a:solidFill>
                <a:latin typeface="Tw Cen MT Condensed" panose="020B0606020104020203" pitchFamily="34" charset="0"/>
              </a:defRPr>
            </a:lvl2pPr>
            <a:lvl3pPr marL="913742" indent="0">
              <a:buNone/>
              <a:defRPr sz="1500">
                <a:solidFill>
                  <a:schemeClr val="bg1"/>
                </a:solidFill>
                <a:latin typeface="Tw Cen MT Condensed" panose="020B0606020104020203" pitchFamily="34" charset="0"/>
              </a:defRPr>
            </a:lvl3pPr>
            <a:lvl4pPr marL="1370614" indent="0">
              <a:buNone/>
              <a:defRPr sz="1500">
                <a:solidFill>
                  <a:schemeClr val="bg1"/>
                </a:solidFill>
                <a:latin typeface="Tw Cen MT Condensed" panose="020B0606020104020203" pitchFamily="34" charset="0"/>
              </a:defRPr>
            </a:lvl4pPr>
            <a:lvl5pPr marL="1827485" indent="0">
              <a:buNone/>
              <a:defRPr sz="1500">
                <a:solidFill>
                  <a:schemeClr val="bg1"/>
                </a:solidFill>
                <a:latin typeface="Tw Cen MT Condensed" panose="020B0606020104020203" pitchFamily="34" charset="0"/>
              </a:defRPr>
            </a:lvl5pPr>
          </a:lstStyle>
          <a:p>
            <a:pPr lvl="0"/>
            <a:r>
              <a:rPr lang="en-US" dirty="0"/>
              <a:t>insert base label</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0977" y="6306125"/>
            <a:ext cx="1583835" cy="478576"/>
          </a:xfrm>
          <a:prstGeom prst="rect">
            <a:avLst/>
          </a:prstGeom>
        </p:spPr>
      </p:pic>
    </p:spTree>
    <p:extLst>
      <p:ext uri="{BB962C8B-B14F-4D97-AF65-F5344CB8AC3E}">
        <p14:creationId xmlns:p14="http://schemas.microsoft.com/office/powerpoint/2010/main" val="21316984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8" name="Content Placeholder 7"/>
          <p:cNvSpPr>
            <a:spLocks noGrp="1"/>
          </p:cNvSpPr>
          <p:nvPr>
            <p:ph sz="quarter" idx="15"/>
          </p:nvPr>
        </p:nvSpPr>
        <p:spPr>
          <a:xfrm>
            <a:off x="609600" y="1752600"/>
            <a:ext cx="10972800" cy="4343400"/>
          </a:xfrm>
        </p:spPr>
        <p:txBody>
          <a:bodyPr>
            <a:normAutofit/>
          </a:bodyPr>
          <a:lstStyle>
            <a:lvl1pPr>
              <a:defRPr sz="1900">
                <a:latin typeface="Corbel" panose="020B0503020204020204" pitchFamily="34" charset="0"/>
              </a:defRPr>
            </a:lvl1pPr>
            <a:lvl2pPr>
              <a:defRPr sz="1600">
                <a:latin typeface="Corbel" panose="020B0503020204020204" pitchFamily="34" charset="0"/>
              </a:defRPr>
            </a:lvl2pPr>
            <a:lvl3pPr>
              <a:defRPr sz="1500">
                <a:latin typeface="Corbel" panose="020B0503020204020204" pitchFamily="34" charset="0"/>
              </a:defRPr>
            </a:lvl3pPr>
            <a:lvl4pPr>
              <a:defRPr sz="1200">
                <a:latin typeface="Corbel" panose="020B0503020204020204" pitchFamily="34" charset="0"/>
              </a:defRPr>
            </a:lvl4pPr>
            <a:lvl5pPr>
              <a:defRPr sz="1200">
                <a:latin typeface="Corbel" panose="020B05030202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normAutofit/>
          </a:bodyPr>
          <a:lstStyle>
            <a:lvl1pPr>
              <a:defRPr sz="2800">
                <a:latin typeface="Corbel" panose="020B0503020204020204" pitchFamily="34" charset="0"/>
              </a:defRPr>
            </a:lvl1pPr>
          </a:lstStyle>
          <a:p>
            <a:r>
              <a:rPr lang="en-US"/>
              <a:t>Click to edit Master title style</a:t>
            </a:r>
          </a:p>
        </p:txBody>
      </p:sp>
      <p:sp>
        <p:nvSpPr>
          <p:cNvPr id="5" name="Text Placeholder 4"/>
          <p:cNvSpPr>
            <a:spLocks noGrp="1"/>
          </p:cNvSpPr>
          <p:nvPr>
            <p:ph type="body" sz="quarter" idx="11"/>
          </p:nvPr>
        </p:nvSpPr>
        <p:spPr>
          <a:xfrm>
            <a:off x="609600" y="1066800"/>
            <a:ext cx="10972800" cy="640080"/>
          </a:xfrm>
        </p:spPr>
        <p:txBody>
          <a:bodyPr anchor="b">
            <a:normAutofit/>
          </a:bodyPr>
          <a:lstStyle>
            <a:lvl1pPr>
              <a:buNone/>
              <a:defRPr lang="en-US" sz="1900" b="1" kern="1200" dirty="0">
                <a:solidFill>
                  <a:schemeClr val="accent5"/>
                </a:solidFill>
                <a:latin typeface="Corbel" panose="020B0503020204020204" pitchFamily="34" charset="0"/>
                <a:ea typeface="+mn-ea"/>
                <a:cs typeface="Times New Roman" pitchFamily="18" charset="0"/>
              </a:defRPr>
            </a:lvl1pPr>
          </a:lstStyle>
          <a:p>
            <a:pPr lvl="0"/>
            <a:endParaRPr lang="en-US" dirty="0"/>
          </a:p>
        </p:txBody>
      </p:sp>
      <p:sp>
        <p:nvSpPr>
          <p:cNvPr id="4" name="Footer Placeholder 3"/>
          <p:cNvSpPr>
            <a:spLocks noGrp="1"/>
          </p:cNvSpPr>
          <p:nvPr>
            <p:ph type="ftr" sz="quarter" idx="13"/>
          </p:nvPr>
        </p:nvSpPr>
        <p:spPr/>
        <p:txBody>
          <a:bodyPr/>
          <a:lstStyle>
            <a:lvl1pPr>
              <a:defRPr>
                <a:latin typeface="Corbel" panose="020B0503020204020204" pitchFamily="34" charset="0"/>
              </a:defRPr>
            </a:lvl1pPr>
          </a:lstStyle>
          <a:p>
            <a:endParaRPr lang="en-US" dirty="0">
              <a:solidFill>
                <a:prstClr val="black">
                  <a:tint val="75000"/>
                </a:prstClr>
              </a:solidFill>
            </a:endParaRPr>
          </a:p>
        </p:txBody>
      </p:sp>
      <p:sp>
        <p:nvSpPr>
          <p:cNvPr id="6" name="Text Placeholder 5"/>
          <p:cNvSpPr>
            <a:spLocks noGrp="1"/>
          </p:cNvSpPr>
          <p:nvPr>
            <p:ph type="body" sz="quarter" idx="14" hasCustomPrompt="1"/>
          </p:nvPr>
        </p:nvSpPr>
        <p:spPr>
          <a:xfrm>
            <a:off x="609600" y="763587"/>
            <a:ext cx="10972800" cy="228600"/>
          </a:xfrm>
        </p:spPr>
        <p:txBody>
          <a:bodyPr anchor="ctr">
            <a:noAutofit/>
          </a:bodyPr>
          <a:lstStyle>
            <a:lvl1pPr marL="0" indent="0">
              <a:buNone/>
              <a:defRPr sz="1600">
                <a:solidFill>
                  <a:schemeClr val="bg1"/>
                </a:solidFill>
                <a:latin typeface="Corbel" panose="020B0503020204020204" pitchFamily="34" charset="0"/>
              </a:defRPr>
            </a:lvl1pPr>
            <a:lvl2pPr marL="456855" indent="0">
              <a:buNone/>
              <a:defRPr sz="1500">
                <a:solidFill>
                  <a:schemeClr val="bg1"/>
                </a:solidFill>
                <a:latin typeface="Tw Cen MT Condensed" panose="020B0606020104020203" pitchFamily="34" charset="0"/>
              </a:defRPr>
            </a:lvl2pPr>
            <a:lvl3pPr marL="913742" indent="0">
              <a:buNone/>
              <a:defRPr sz="1500">
                <a:solidFill>
                  <a:schemeClr val="bg1"/>
                </a:solidFill>
                <a:latin typeface="Tw Cen MT Condensed" panose="020B0606020104020203" pitchFamily="34" charset="0"/>
              </a:defRPr>
            </a:lvl3pPr>
            <a:lvl4pPr marL="1370614" indent="0">
              <a:buNone/>
              <a:defRPr sz="1500">
                <a:solidFill>
                  <a:schemeClr val="bg1"/>
                </a:solidFill>
                <a:latin typeface="Tw Cen MT Condensed" panose="020B0606020104020203" pitchFamily="34" charset="0"/>
              </a:defRPr>
            </a:lvl4pPr>
            <a:lvl5pPr marL="1827485" indent="0">
              <a:buNone/>
              <a:defRPr sz="1500">
                <a:solidFill>
                  <a:schemeClr val="bg1"/>
                </a:solidFill>
                <a:latin typeface="Tw Cen MT Condensed" panose="020B0606020104020203" pitchFamily="34" charset="0"/>
              </a:defRPr>
            </a:lvl5pPr>
          </a:lstStyle>
          <a:p>
            <a:pPr lvl="0"/>
            <a:r>
              <a:rPr lang="en-US" dirty="0"/>
              <a:t>insert base label</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0977" y="6306125"/>
            <a:ext cx="1583835" cy="478576"/>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3" y="4406913"/>
            <a:ext cx="10716684" cy="1362075"/>
          </a:xfrm>
        </p:spPr>
        <p:txBody>
          <a:bodyPr anchor="t">
            <a:normAutofit/>
          </a:bodyPr>
          <a:lstStyle>
            <a:lvl1pPr algn="l">
              <a:defRPr sz="2800" b="1" cap="all">
                <a:solidFill>
                  <a:schemeClr val="tx1"/>
                </a:solidFill>
                <a:latin typeface="Corbel" panose="020B0503020204020204" pitchFamily="34" charset="0"/>
              </a:defRPr>
            </a:lvl1pPr>
          </a:lstStyle>
          <a:p>
            <a:r>
              <a:rPr lang="en-US" dirty="0"/>
              <a:t>Click to edit Master title style</a:t>
            </a:r>
          </a:p>
        </p:txBody>
      </p:sp>
      <p:sp>
        <p:nvSpPr>
          <p:cNvPr id="3" name="Text Placeholder 2"/>
          <p:cNvSpPr>
            <a:spLocks noGrp="1"/>
          </p:cNvSpPr>
          <p:nvPr>
            <p:ph type="body" idx="1"/>
          </p:nvPr>
        </p:nvSpPr>
        <p:spPr>
          <a:xfrm>
            <a:off x="609603" y="2906713"/>
            <a:ext cx="10716684" cy="1500187"/>
          </a:xfrm>
        </p:spPr>
        <p:txBody>
          <a:bodyPr anchor="b">
            <a:normAutofit/>
          </a:bodyPr>
          <a:lstStyle>
            <a:lvl1pPr marL="0" indent="0">
              <a:buNone/>
              <a:defRPr sz="1500" b="1">
                <a:solidFill>
                  <a:schemeClr val="tx1"/>
                </a:solidFill>
                <a:latin typeface="Corbel" panose="020B0503020204020204" pitchFamily="34" charset="0"/>
              </a:defRPr>
            </a:lvl1pPr>
            <a:lvl2pPr marL="456855" indent="0">
              <a:buNone/>
              <a:defRPr sz="1900">
                <a:solidFill>
                  <a:schemeClr val="tx1">
                    <a:tint val="75000"/>
                  </a:schemeClr>
                </a:solidFill>
              </a:defRPr>
            </a:lvl2pPr>
            <a:lvl3pPr marL="913742" indent="0">
              <a:buNone/>
              <a:defRPr sz="1600">
                <a:solidFill>
                  <a:schemeClr val="tx1">
                    <a:tint val="75000"/>
                  </a:schemeClr>
                </a:solidFill>
              </a:defRPr>
            </a:lvl3pPr>
            <a:lvl4pPr marL="1370614" indent="0">
              <a:buNone/>
              <a:defRPr sz="1500">
                <a:solidFill>
                  <a:schemeClr val="tx1">
                    <a:tint val="75000"/>
                  </a:schemeClr>
                </a:solidFill>
              </a:defRPr>
            </a:lvl4pPr>
            <a:lvl5pPr marL="1827485" indent="0">
              <a:buNone/>
              <a:defRPr sz="1500">
                <a:solidFill>
                  <a:schemeClr val="tx1">
                    <a:tint val="75000"/>
                  </a:schemeClr>
                </a:solidFill>
              </a:defRPr>
            </a:lvl5pPr>
            <a:lvl6pPr marL="2284374" indent="0">
              <a:buNone/>
              <a:defRPr sz="1500">
                <a:solidFill>
                  <a:schemeClr val="tx1">
                    <a:tint val="75000"/>
                  </a:schemeClr>
                </a:solidFill>
              </a:defRPr>
            </a:lvl6pPr>
            <a:lvl7pPr marL="2741226" indent="0">
              <a:buNone/>
              <a:defRPr sz="1500">
                <a:solidFill>
                  <a:schemeClr val="tx1">
                    <a:tint val="75000"/>
                  </a:schemeClr>
                </a:solidFill>
              </a:defRPr>
            </a:lvl7pPr>
            <a:lvl8pPr marL="3198080" indent="0">
              <a:buNone/>
              <a:defRPr sz="1500">
                <a:solidFill>
                  <a:schemeClr val="tx1">
                    <a:tint val="75000"/>
                  </a:schemeClr>
                </a:solidFill>
              </a:defRPr>
            </a:lvl8pPr>
            <a:lvl9pPr marL="3654935" indent="0">
              <a:buNone/>
              <a:defRPr sz="1500">
                <a:solidFill>
                  <a:schemeClr val="tx1">
                    <a:tint val="75000"/>
                  </a:schemeClr>
                </a:solidFill>
              </a:defRPr>
            </a:lvl9pPr>
          </a:lstStyle>
          <a:p>
            <a:pPr lvl="0"/>
            <a:r>
              <a:rPr lang="en-US" dirty="0"/>
              <a:t>Click to edit Master text styles</a:t>
            </a:r>
          </a:p>
        </p:txBody>
      </p:sp>
      <p:sp>
        <p:nvSpPr>
          <p:cNvPr id="4" name="Footer Placeholder 3"/>
          <p:cNvSpPr>
            <a:spLocks noGrp="1"/>
          </p:cNvSpPr>
          <p:nvPr>
            <p:ph type="ftr" sz="quarter" idx="10"/>
          </p:nvPr>
        </p:nvSpPr>
        <p:spPr/>
        <p:txBody>
          <a:bodyPr/>
          <a:lstStyle>
            <a:lvl1pPr>
              <a:defRPr>
                <a:latin typeface="Corbel" panose="020B0503020204020204" pitchFamily="34" charset="0"/>
              </a:defRPr>
            </a:lvl1pPr>
          </a:lstStyle>
          <a:p>
            <a:endParaRPr lang="en-US" dirty="0">
              <a:solidFill>
                <a:prstClr val="black">
                  <a:tint val="75000"/>
                </a:prstClr>
              </a:solidFill>
            </a:endParaRPr>
          </a:p>
        </p:txBody>
      </p:sp>
    </p:spTree>
    <p:extLst>
      <p:ext uri="{BB962C8B-B14F-4D97-AF65-F5344CB8AC3E}">
        <p14:creationId xmlns:p14="http://schemas.microsoft.com/office/powerpoint/2010/main" val="38496098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orbel" panose="020B0503020204020204" pitchFamily="34" charset="0"/>
              </a:defRPr>
            </a:lvl1pPr>
          </a:lstStyle>
          <a:p>
            <a:r>
              <a:rPr lang="en-US"/>
              <a:t>Click to edit Master title style</a:t>
            </a:r>
          </a:p>
        </p:txBody>
      </p:sp>
      <p:sp>
        <p:nvSpPr>
          <p:cNvPr id="3" name="Content Placeholder 2"/>
          <p:cNvSpPr>
            <a:spLocks noGrp="1"/>
          </p:cNvSpPr>
          <p:nvPr>
            <p:ph sz="half" idx="1"/>
          </p:nvPr>
        </p:nvSpPr>
        <p:spPr>
          <a:xfrm>
            <a:off x="609600" y="1066809"/>
            <a:ext cx="5384800" cy="5059363"/>
          </a:xfrm>
        </p:spPr>
        <p:txBody>
          <a:bodyPr>
            <a:normAutofit/>
          </a:bodyPr>
          <a:lstStyle>
            <a:lvl1pPr marL="342666" indent="-342666">
              <a:buClr>
                <a:schemeClr val="accent5"/>
              </a:buClr>
              <a:buSzPct val="150000"/>
              <a:buFont typeface="Wingdings" panose="05000000000000000000" pitchFamily="2" charset="2"/>
              <a:buChar char="§"/>
              <a:defRPr sz="1900">
                <a:latin typeface="Corbel" panose="020B0503020204020204" pitchFamily="34" charset="0"/>
              </a:defRPr>
            </a:lvl1pPr>
            <a:lvl2pPr marL="742409" indent="-285557">
              <a:buClr>
                <a:schemeClr val="accent5"/>
              </a:buClr>
              <a:buFont typeface="Wingdings" panose="05000000000000000000" pitchFamily="2" charset="2"/>
              <a:buChar char="§"/>
              <a:defRPr sz="1600">
                <a:latin typeface="Corbel" panose="020B0503020204020204" pitchFamily="34" charset="0"/>
              </a:defRPr>
            </a:lvl2pPr>
            <a:lvl3pPr marL="1142186" indent="-228445">
              <a:buClr>
                <a:schemeClr val="accent5"/>
              </a:buClr>
              <a:buFont typeface="Wingdings" panose="05000000000000000000" pitchFamily="2" charset="2"/>
              <a:buChar char="§"/>
              <a:defRPr sz="1500">
                <a:latin typeface="Corbel" panose="020B0503020204020204" pitchFamily="34" charset="0"/>
              </a:defRPr>
            </a:lvl3pPr>
            <a:lvl4pPr marL="1599040" indent="-228445">
              <a:buClr>
                <a:schemeClr val="accent5"/>
              </a:buClr>
              <a:buFont typeface="Wingdings" panose="05000000000000000000" pitchFamily="2" charset="2"/>
              <a:buChar char="§"/>
              <a:defRPr sz="1200">
                <a:latin typeface="Corbel" panose="020B0503020204020204" pitchFamily="34" charset="0"/>
              </a:defRPr>
            </a:lvl4pPr>
            <a:lvl5pPr marL="2055895" indent="-228445">
              <a:buClr>
                <a:schemeClr val="accent5"/>
              </a:buClr>
              <a:buFont typeface="Wingdings" panose="05000000000000000000" pitchFamily="2" charset="2"/>
              <a:buChar char="§"/>
              <a:defRPr sz="1200">
                <a:latin typeface="Corbel" panose="020B0503020204020204" pitchFamily="34" charset="0"/>
              </a:defRPr>
            </a:lvl5pPr>
            <a:lvl6pPr>
              <a:defRPr sz="1900"/>
            </a:lvl6pPr>
            <a:lvl7pPr>
              <a:defRPr sz="1900"/>
            </a:lvl7pPr>
            <a:lvl8pPr>
              <a:defRPr sz="1900"/>
            </a:lvl8pPr>
            <a:lvl9pPr>
              <a:defRPr sz="19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066809"/>
            <a:ext cx="5384800" cy="5059363"/>
          </a:xfrm>
        </p:spPr>
        <p:txBody>
          <a:bodyPr>
            <a:normAutofit/>
          </a:bodyPr>
          <a:lstStyle>
            <a:lvl1pPr marL="342666" indent="-342666">
              <a:buClr>
                <a:schemeClr val="accent5"/>
              </a:buClr>
              <a:buSzPct val="150000"/>
              <a:buFont typeface="Wingdings" panose="05000000000000000000" pitchFamily="2" charset="2"/>
              <a:buChar char="§"/>
              <a:defRPr sz="1900">
                <a:latin typeface="Corbel" panose="020B0503020204020204" pitchFamily="34" charset="0"/>
              </a:defRPr>
            </a:lvl1pPr>
            <a:lvl2pPr marL="742409" indent="-285557">
              <a:buClr>
                <a:schemeClr val="accent5"/>
              </a:buClr>
              <a:buFont typeface="Wingdings" panose="05000000000000000000" pitchFamily="2" charset="2"/>
              <a:buChar char="§"/>
              <a:defRPr sz="1600">
                <a:latin typeface="Corbel" panose="020B0503020204020204" pitchFamily="34" charset="0"/>
              </a:defRPr>
            </a:lvl2pPr>
            <a:lvl3pPr marL="1142186" indent="-228445">
              <a:buClr>
                <a:schemeClr val="accent5"/>
              </a:buClr>
              <a:buFont typeface="Wingdings" panose="05000000000000000000" pitchFamily="2" charset="2"/>
              <a:buChar char="§"/>
              <a:defRPr sz="1500">
                <a:latin typeface="Corbel" panose="020B0503020204020204" pitchFamily="34" charset="0"/>
              </a:defRPr>
            </a:lvl3pPr>
            <a:lvl4pPr marL="1599040" indent="-228445">
              <a:buClr>
                <a:schemeClr val="accent5"/>
              </a:buClr>
              <a:buFont typeface="Wingdings" panose="05000000000000000000" pitchFamily="2" charset="2"/>
              <a:buChar char="§"/>
              <a:defRPr sz="1200">
                <a:latin typeface="Corbel" panose="020B0503020204020204" pitchFamily="34" charset="0"/>
              </a:defRPr>
            </a:lvl4pPr>
            <a:lvl5pPr marL="2055895" indent="-228445">
              <a:buClr>
                <a:schemeClr val="accent5"/>
              </a:buClr>
              <a:buFont typeface="Wingdings" panose="05000000000000000000" pitchFamily="2" charset="2"/>
              <a:buChar char="§"/>
              <a:defRPr sz="1200">
                <a:latin typeface="Corbel" panose="020B0503020204020204" pitchFamily="34" charset="0"/>
              </a:defRPr>
            </a:lvl5pPr>
            <a:lvl6pPr>
              <a:defRPr sz="1900"/>
            </a:lvl6pPr>
            <a:lvl7pPr>
              <a:defRPr sz="1900"/>
            </a:lvl7pPr>
            <a:lvl8pPr>
              <a:defRPr sz="1900"/>
            </a:lvl8pPr>
            <a:lvl9pPr>
              <a:defRPr sz="19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0"/>
          </p:nvPr>
        </p:nvSpPr>
        <p:spPr/>
        <p:txBody>
          <a:bodyPr/>
          <a:lstStyle>
            <a:lvl1pPr>
              <a:defRPr>
                <a:latin typeface="Corbel" panose="020B0503020204020204" pitchFamily="34" charset="0"/>
              </a:defRPr>
            </a:lvl1pPr>
          </a:lstStyle>
          <a:p>
            <a:endParaRPr lang="en-US" dirty="0">
              <a:solidFill>
                <a:prstClr val="black">
                  <a:tint val="75000"/>
                </a:prstClr>
              </a:solidFill>
            </a:endParaRPr>
          </a:p>
        </p:txBody>
      </p:sp>
      <p:sp>
        <p:nvSpPr>
          <p:cNvPr id="6" name="Text Placeholder 5"/>
          <p:cNvSpPr>
            <a:spLocks noGrp="1"/>
          </p:cNvSpPr>
          <p:nvPr>
            <p:ph type="body" sz="quarter" idx="11" hasCustomPrompt="1"/>
          </p:nvPr>
        </p:nvSpPr>
        <p:spPr>
          <a:xfrm>
            <a:off x="609600" y="763587"/>
            <a:ext cx="10972800" cy="228600"/>
          </a:xfrm>
        </p:spPr>
        <p:txBody>
          <a:bodyPr anchor="ctr">
            <a:noAutofit/>
          </a:bodyPr>
          <a:lstStyle>
            <a:lvl1pPr marL="0" indent="0">
              <a:buNone/>
              <a:defRPr sz="1600">
                <a:solidFill>
                  <a:schemeClr val="bg1"/>
                </a:solidFill>
                <a:latin typeface="Corbel" panose="020B0503020204020204" pitchFamily="34" charset="0"/>
              </a:defRPr>
            </a:lvl1pPr>
            <a:lvl2pPr marL="456855" indent="0">
              <a:buNone/>
              <a:defRPr sz="1500">
                <a:solidFill>
                  <a:schemeClr val="bg1"/>
                </a:solidFill>
                <a:latin typeface="Tw Cen MT Condensed" panose="020B0606020104020203" pitchFamily="34" charset="0"/>
              </a:defRPr>
            </a:lvl2pPr>
            <a:lvl3pPr marL="913742" indent="0">
              <a:buNone/>
              <a:defRPr sz="1500">
                <a:solidFill>
                  <a:schemeClr val="bg1"/>
                </a:solidFill>
                <a:latin typeface="Tw Cen MT Condensed" panose="020B0606020104020203" pitchFamily="34" charset="0"/>
              </a:defRPr>
            </a:lvl3pPr>
            <a:lvl4pPr marL="1370614" indent="0">
              <a:buNone/>
              <a:defRPr sz="1500">
                <a:solidFill>
                  <a:schemeClr val="bg1"/>
                </a:solidFill>
                <a:latin typeface="Tw Cen MT Condensed" panose="020B0606020104020203" pitchFamily="34" charset="0"/>
              </a:defRPr>
            </a:lvl4pPr>
            <a:lvl5pPr marL="1827485" indent="0">
              <a:buNone/>
              <a:defRPr sz="1500">
                <a:solidFill>
                  <a:schemeClr val="bg1"/>
                </a:solidFill>
                <a:latin typeface="Tw Cen MT Condensed" panose="020B0606020104020203" pitchFamily="34" charset="0"/>
              </a:defRPr>
            </a:lvl5pPr>
          </a:lstStyle>
          <a:p>
            <a:pPr lvl="0"/>
            <a:r>
              <a:rPr lang="en-US" dirty="0"/>
              <a:t>insert base label</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0977" y="6306125"/>
            <a:ext cx="1583835" cy="478576"/>
          </a:xfrm>
          <a:prstGeom prst="rect">
            <a:avLst/>
          </a:prstGeom>
        </p:spPr>
      </p:pic>
    </p:spTree>
    <p:extLst>
      <p:ext uri="{BB962C8B-B14F-4D97-AF65-F5344CB8AC3E}">
        <p14:creationId xmlns:p14="http://schemas.microsoft.com/office/powerpoint/2010/main" val="339601081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orbel" panose="020B0503020204020204" pitchFamily="34" charset="0"/>
              </a:defRPr>
            </a:lvl1pPr>
          </a:lstStyle>
          <a:p>
            <a:r>
              <a:rPr lang="en-US" dirty="0"/>
              <a:t>Click to edit Master title style</a:t>
            </a:r>
          </a:p>
        </p:txBody>
      </p:sp>
      <p:sp>
        <p:nvSpPr>
          <p:cNvPr id="3" name="Text Placeholder 2"/>
          <p:cNvSpPr>
            <a:spLocks noGrp="1"/>
          </p:cNvSpPr>
          <p:nvPr>
            <p:ph type="body" idx="1"/>
          </p:nvPr>
        </p:nvSpPr>
        <p:spPr>
          <a:xfrm>
            <a:off x="609604" y="1066813"/>
            <a:ext cx="5386917" cy="639763"/>
          </a:xfrm>
        </p:spPr>
        <p:txBody>
          <a:bodyPr anchor="b">
            <a:normAutofit/>
          </a:bodyPr>
          <a:lstStyle>
            <a:lvl1pPr marL="0" indent="0">
              <a:buNone/>
              <a:defRPr sz="1900" b="1">
                <a:solidFill>
                  <a:schemeClr val="accent5"/>
                </a:solidFill>
                <a:latin typeface="Corbel" panose="020B0503020204020204" pitchFamily="34" charset="0"/>
              </a:defRPr>
            </a:lvl1pPr>
            <a:lvl2pPr marL="456855" indent="0">
              <a:buNone/>
              <a:defRPr sz="2000" b="1"/>
            </a:lvl2pPr>
            <a:lvl3pPr marL="913742" indent="0">
              <a:buNone/>
              <a:defRPr sz="1900" b="1"/>
            </a:lvl3pPr>
            <a:lvl4pPr marL="1370614" indent="0">
              <a:buNone/>
              <a:defRPr sz="1600" b="1"/>
            </a:lvl4pPr>
            <a:lvl5pPr marL="1827485" indent="0">
              <a:buNone/>
              <a:defRPr sz="1600" b="1"/>
            </a:lvl5pPr>
            <a:lvl6pPr marL="2284374" indent="0">
              <a:buNone/>
              <a:defRPr sz="1600" b="1"/>
            </a:lvl6pPr>
            <a:lvl7pPr marL="2741226" indent="0">
              <a:buNone/>
              <a:defRPr sz="1600" b="1"/>
            </a:lvl7pPr>
            <a:lvl8pPr marL="3198080" indent="0">
              <a:buNone/>
              <a:defRPr sz="1600" b="1"/>
            </a:lvl8pPr>
            <a:lvl9pPr marL="3654935"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4" y="1752602"/>
            <a:ext cx="5386917" cy="4373563"/>
          </a:xfrm>
        </p:spPr>
        <p:txBody>
          <a:bodyPr>
            <a:normAutofit/>
          </a:bodyPr>
          <a:lstStyle>
            <a:lvl1pPr marL="342666" indent="-342666">
              <a:buClr>
                <a:schemeClr val="accent5"/>
              </a:buClr>
              <a:buSzPct val="150000"/>
              <a:buFont typeface="Wingdings" panose="05000000000000000000" pitchFamily="2" charset="2"/>
              <a:buChar char="§"/>
              <a:defRPr sz="1900">
                <a:latin typeface="Corbel" panose="020B0503020204020204" pitchFamily="34" charset="0"/>
              </a:defRPr>
            </a:lvl1pPr>
            <a:lvl2pPr marL="742409" indent="-285557">
              <a:buClr>
                <a:schemeClr val="accent5"/>
              </a:buClr>
              <a:buFont typeface="Wingdings" panose="05000000000000000000" pitchFamily="2" charset="2"/>
              <a:buChar char="§"/>
              <a:defRPr sz="1600">
                <a:latin typeface="Corbel" panose="020B0503020204020204" pitchFamily="34" charset="0"/>
              </a:defRPr>
            </a:lvl2pPr>
            <a:lvl3pPr marL="1142186" indent="-228445">
              <a:buClr>
                <a:schemeClr val="accent5"/>
              </a:buClr>
              <a:buFont typeface="Wingdings" panose="05000000000000000000" pitchFamily="2" charset="2"/>
              <a:buChar char="§"/>
              <a:defRPr sz="1500">
                <a:latin typeface="Corbel" panose="020B0503020204020204" pitchFamily="34" charset="0"/>
              </a:defRPr>
            </a:lvl3pPr>
            <a:lvl4pPr marL="1599040" indent="-228445">
              <a:buClr>
                <a:schemeClr val="accent5"/>
              </a:buClr>
              <a:buFont typeface="Wingdings" panose="05000000000000000000" pitchFamily="2" charset="2"/>
              <a:buChar char="§"/>
              <a:defRPr sz="1200">
                <a:latin typeface="Corbel" panose="020B0503020204020204" pitchFamily="34" charset="0"/>
              </a:defRPr>
            </a:lvl4pPr>
            <a:lvl5pPr marL="2055895" indent="-228445">
              <a:buClr>
                <a:schemeClr val="accent5"/>
              </a:buClr>
              <a:buFont typeface="Wingdings" panose="05000000000000000000" pitchFamily="2" charset="2"/>
              <a:buChar char="§"/>
              <a:defRPr sz="1200">
                <a:latin typeface="Corbel" panose="020B0503020204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7652" y="1066813"/>
            <a:ext cx="5389033" cy="639763"/>
          </a:xfrm>
        </p:spPr>
        <p:txBody>
          <a:bodyPr anchor="b">
            <a:normAutofit/>
          </a:bodyPr>
          <a:lstStyle>
            <a:lvl1pPr marL="0" indent="0">
              <a:buNone/>
              <a:defRPr sz="1900" b="1">
                <a:solidFill>
                  <a:schemeClr val="accent5"/>
                </a:solidFill>
                <a:latin typeface="Corbel" panose="020B0503020204020204" pitchFamily="34" charset="0"/>
              </a:defRPr>
            </a:lvl1pPr>
            <a:lvl2pPr marL="456855" indent="0">
              <a:buNone/>
              <a:defRPr sz="2000" b="1"/>
            </a:lvl2pPr>
            <a:lvl3pPr marL="913742" indent="0">
              <a:buNone/>
              <a:defRPr sz="1900" b="1"/>
            </a:lvl3pPr>
            <a:lvl4pPr marL="1370614" indent="0">
              <a:buNone/>
              <a:defRPr sz="1600" b="1"/>
            </a:lvl4pPr>
            <a:lvl5pPr marL="1827485" indent="0">
              <a:buNone/>
              <a:defRPr sz="1600" b="1"/>
            </a:lvl5pPr>
            <a:lvl6pPr marL="2284374" indent="0">
              <a:buNone/>
              <a:defRPr sz="1600" b="1"/>
            </a:lvl6pPr>
            <a:lvl7pPr marL="2741226" indent="0">
              <a:buNone/>
              <a:defRPr sz="1600" b="1"/>
            </a:lvl7pPr>
            <a:lvl8pPr marL="3198080" indent="0">
              <a:buNone/>
              <a:defRPr sz="1600" b="1"/>
            </a:lvl8pPr>
            <a:lvl9pPr marL="3654935"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417" y="1752602"/>
            <a:ext cx="5389033" cy="4373563"/>
          </a:xfrm>
        </p:spPr>
        <p:txBody>
          <a:bodyPr>
            <a:normAutofit/>
          </a:bodyPr>
          <a:lstStyle>
            <a:lvl1pPr marL="342666" indent="-342666">
              <a:buClr>
                <a:schemeClr val="accent5"/>
              </a:buClr>
              <a:buSzPct val="150000"/>
              <a:buFont typeface="Wingdings" panose="05000000000000000000" pitchFamily="2" charset="2"/>
              <a:buChar char="§"/>
              <a:defRPr sz="1900">
                <a:latin typeface="Corbel" panose="020B0503020204020204" pitchFamily="34" charset="0"/>
              </a:defRPr>
            </a:lvl1pPr>
            <a:lvl2pPr marL="742409" indent="-285557">
              <a:buClr>
                <a:schemeClr val="accent5"/>
              </a:buClr>
              <a:buFont typeface="Wingdings" panose="05000000000000000000" pitchFamily="2" charset="2"/>
              <a:buChar char="§"/>
              <a:defRPr sz="1600">
                <a:latin typeface="Corbel" panose="020B0503020204020204" pitchFamily="34" charset="0"/>
              </a:defRPr>
            </a:lvl2pPr>
            <a:lvl3pPr marL="1142186" indent="-228445">
              <a:buClr>
                <a:schemeClr val="accent5"/>
              </a:buClr>
              <a:buFont typeface="Wingdings" panose="05000000000000000000" pitchFamily="2" charset="2"/>
              <a:buChar char="§"/>
              <a:defRPr sz="1500">
                <a:latin typeface="Corbel" panose="020B0503020204020204" pitchFamily="34" charset="0"/>
              </a:defRPr>
            </a:lvl3pPr>
            <a:lvl4pPr marL="1599040" indent="-228445">
              <a:buClr>
                <a:schemeClr val="accent5"/>
              </a:buClr>
              <a:buFont typeface="Wingdings" panose="05000000000000000000" pitchFamily="2" charset="2"/>
              <a:buChar char="§"/>
              <a:defRPr sz="1200">
                <a:latin typeface="Corbel" panose="020B0503020204020204" pitchFamily="34" charset="0"/>
              </a:defRPr>
            </a:lvl4pPr>
            <a:lvl5pPr marL="2055895" indent="-228445">
              <a:buClr>
                <a:schemeClr val="accent5"/>
              </a:buClr>
              <a:buFont typeface="Wingdings" panose="05000000000000000000" pitchFamily="2" charset="2"/>
              <a:buChar char="§"/>
              <a:defRPr sz="1200">
                <a:latin typeface="Corbel" panose="020B0503020204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6"/>
          <p:cNvSpPr>
            <a:spLocks noGrp="1"/>
          </p:cNvSpPr>
          <p:nvPr>
            <p:ph type="ftr" sz="quarter" idx="10"/>
          </p:nvPr>
        </p:nvSpPr>
        <p:spPr/>
        <p:txBody>
          <a:bodyPr/>
          <a:lstStyle>
            <a:lvl1pPr>
              <a:defRPr>
                <a:latin typeface="Corbel" panose="020B0503020204020204" pitchFamily="34" charset="0"/>
              </a:defRPr>
            </a:lvl1pPr>
          </a:lstStyle>
          <a:p>
            <a:endParaRPr lang="en-US" dirty="0">
              <a:solidFill>
                <a:prstClr val="black">
                  <a:tint val="75000"/>
                </a:prstClr>
              </a:solidFill>
            </a:endParaRPr>
          </a:p>
        </p:txBody>
      </p:sp>
      <p:sp>
        <p:nvSpPr>
          <p:cNvPr id="8" name="Text Placeholder 5"/>
          <p:cNvSpPr>
            <a:spLocks noGrp="1"/>
          </p:cNvSpPr>
          <p:nvPr>
            <p:ph type="body" sz="quarter" idx="11" hasCustomPrompt="1"/>
          </p:nvPr>
        </p:nvSpPr>
        <p:spPr>
          <a:xfrm>
            <a:off x="609600" y="763587"/>
            <a:ext cx="10972800" cy="228600"/>
          </a:xfrm>
        </p:spPr>
        <p:txBody>
          <a:bodyPr anchor="ctr">
            <a:noAutofit/>
          </a:bodyPr>
          <a:lstStyle>
            <a:lvl1pPr marL="0" indent="0">
              <a:buNone/>
              <a:defRPr sz="1600">
                <a:solidFill>
                  <a:schemeClr val="bg1"/>
                </a:solidFill>
                <a:latin typeface="Corbel" panose="020B0503020204020204" pitchFamily="34" charset="0"/>
              </a:defRPr>
            </a:lvl1pPr>
            <a:lvl2pPr marL="456855" indent="0">
              <a:buNone/>
              <a:defRPr sz="1500">
                <a:solidFill>
                  <a:schemeClr val="bg1"/>
                </a:solidFill>
                <a:latin typeface="Tw Cen MT Condensed" panose="020B0606020104020203" pitchFamily="34" charset="0"/>
              </a:defRPr>
            </a:lvl2pPr>
            <a:lvl3pPr marL="913742" indent="0">
              <a:buNone/>
              <a:defRPr sz="1500">
                <a:solidFill>
                  <a:schemeClr val="bg1"/>
                </a:solidFill>
                <a:latin typeface="Tw Cen MT Condensed" panose="020B0606020104020203" pitchFamily="34" charset="0"/>
              </a:defRPr>
            </a:lvl3pPr>
            <a:lvl4pPr marL="1370614" indent="0">
              <a:buNone/>
              <a:defRPr sz="1500">
                <a:solidFill>
                  <a:schemeClr val="bg1"/>
                </a:solidFill>
                <a:latin typeface="Tw Cen MT Condensed" panose="020B0606020104020203" pitchFamily="34" charset="0"/>
              </a:defRPr>
            </a:lvl4pPr>
            <a:lvl5pPr marL="1827485" indent="0">
              <a:buNone/>
              <a:defRPr sz="1500">
                <a:solidFill>
                  <a:schemeClr val="bg1"/>
                </a:solidFill>
                <a:latin typeface="Tw Cen MT Condensed" panose="020B0606020104020203" pitchFamily="34" charset="0"/>
              </a:defRPr>
            </a:lvl5pPr>
          </a:lstStyle>
          <a:p>
            <a:pPr lvl="0"/>
            <a:r>
              <a:rPr lang="en-US" dirty="0"/>
              <a:t>insert base label</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0977" y="6306125"/>
            <a:ext cx="1583835" cy="478576"/>
          </a:xfrm>
          <a:prstGeom prst="rect">
            <a:avLst/>
          </a:prstGeom>
        </p:spPr>
      </p:pic>
    </p:spTree>
    <p:extLst>
      <p:ext uri="{BB962C8B-B14F-4D97-AF65-F5344CB8AC3E}">
        <p14:creationId xmlns:p14="http://schemas.microsoft.com/office/powerpoint/2010/main" val="11480176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orbel" panose="020B0503020204020204" pitchFamily="34" charset="0"/>
              </a:defRPr>
            </a:lvl1pPr>
          </a:lstStyle>
          <a:p>
            <a:r>
              <a:rPr lang="en-US"/>
              <a:t>Click to edit Master title style</a:t>
            </a:r>
          </a:p>
        </p:txBody>
      </p:sp>
      <p:sp>
        <p:nvSpPr>
          <p:cNvPr id="3" name="Footer Placeholder 2"/>
          <p:cNvSpPr>
            <a:spLocks noGrp="1"/>
          </p:cNvSpPr>
          <p:nvPr>
            <p:ph type="ftr" sz="quarter" idx="10"/>
          </p:nvPr>
        </p:nvSpPr>
        <p:spPr/>
        <p:txBody>
          <a:bodyPr/>
          <a:lstStyle>
            <a:lvl1pPr>
              <a:defRPr>
                <a:latin typeface="Corbel" panose="020B0503020204020204" pitchFamily="34" charset="0"/>
              </a:defRPr>
            </a:lvl1pPr>
          </a:lstStyle>
          <a:p>
            <a:endParaRPr lang="en-US" dirty="0">
              <a:solidFill>
                <a:prstClr val="black">
                  <a:tint val="75000"/>
                </a:prstClr>
              </a:solidFill>
            </a:endParaRPr>
          </a:p>
        </p:txBody>
      </p:sp>
      <p:sp>
        <p:nvSpPr>
          <p:cNvPr id="4" name="Text Placeholder 5"/>
          <p:cNvSpPr>
            <a:spLocks noGrp="1"/>
          </p:cNvSpPr>
          <p:nvPr>
            <p:ph type="body" sz="quarter" idx="11" hasCustomPrompt="1"/>
          </p:nvPr>
        </p:nvSpPr>
        <p:spPr>
          <a:xfrm>
            <a:off x="609600" y="763587"/>
            <a:ext cx="10972800" cy="228600"/>
          </a:xfrm>
        </p:spPr>
        <p:txBody>
          <a:bodyPr anchor="ctr">
            <a:noAutofit/>
          </a:bodyPr>
          <a:lstStyle>
            <a:lvl1pPr marL="0" indent="0">
              <a:buNone/>
              <a:defRPr sz="1600">
                <a:solidFill>
                  <a:schemeClr val="bg1"/>
                </a:solidFill>
                <a:latin typeface="Corbel" panose="020B0503020204020204" pitchFamily="34" charset="0"/>
              </a:defRPr>
            </a:lvl1pPr>
            <a:lvl2pPr marL="456855" indent="0">
              <a:buNone/>
              <a:defRPr sz="1500">
                <a:solidFill>
                  <a:schemeClr val="bg1"/>
                </a:solidFill>
                <a:latin typeface="Tw Cen MT Condensed" panose="020B0606020104020203" pitchFamily="34" charset="0"/>
              </a:defRPr>
            </a:lvl2pPr>
            <a:lvl3pPr marL="913742" indent="0">
              <a:buNone/>
              <a:defRPr sz="1500">
                <a:solidFill>
                  <a:schemeClr val="bg1"/>
                </a:solidFill>
                <a:latin typeface="Tw Cen MT Condensed" panose="020B0606020104020203" pitchFamily="34" charset="0"/>
              </a:defRPr>
            </a:lvl3pPr>
            <a:lvl4pPr marL="1370614" indent="0">
              <a:buNone/>
              <a:defRPr sz="1500">
                <a:solidFill>
                  <a:schemeClr val="bg1"/>
                </a:solidFill>
                <a:latin typeface="Tw Cen MT Condensed" panose="020B0606020104020203" pitchFamily="34" charset="0"/>
              </a:defRPr>
            </a:lvl4pPr>
            <a:lvl5pPr marL="1827485" indent="0">
              <a:buNone/>
              <a:defRPr sz="1500">
                <a:solidFill>
                  <a:schemeClr val="bg1"/>
                </a:solidFill>
                <a:latin typeface="Tw Cen MT Condensed" panose="020B0606020104020203" pitchFamily="34" charset="0"/>
              </a:defRPr>
            </a:lvl5pPr>
          </a:lstStyle>
          <a:p>
            <a:pPr lvl="0"/>
            <a:r>
              <a:rPr lang="en-US" dirty="0"/>
              <a:t>insert base label</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0977" y="6306125"/>
            <a:ext cx="1583835" cy="478576"/>
          </a:xfrm>
          <a:prstGeom prst="rect">
            <a:avLst/>
          </a:prstGeom>
        </p:spPr>
      </p:pic>
    </p:spTree>
    <p:extLst>
      <p:ext uri="{BB962C8B-B14F-4D97-AF65-F5344CB8AC3E}">
        <p14:creationId xmlns:p14="http://schemas.microsoft.com/office/powerpoint/2010/main" val="91227035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atin typeface="Corbel" panose="020B0503020204020204" pitchFamily="34" charset="0"/>
              </a:defRPr>
            </a:lvl1pPr>
          </a:lstStyle>
          <a:p>
            <a:endParaRPr lang="en-US" dirty="0">
              <a:solidFill>
                <a:prstClr val="black">
                  <a:tint val="75000"/>
                </a:prstClr>
              </a:solidFill>
            </a:endParaRPr>
          </a:p>
        </p:txBody>
      </p:sp>
      <p:sp>
        <p:nvSpPr>
          <p:cNvPr id="3" name="Text Placeholder 5"/>
          <p:cNvSpPr>
            <a:spLocks noGrp="1"/>
          </p:cNvSpPr>
          <p:nvPr>
            <p:ph type="body" sz="quarter" idx="11" hasCustomPrompt="1"/>
          </p:nvPr>
        </p:nvSpPr>
        <p:spPr>
          <a:xfrm>
            <a:off x="609600" y="763587"/>
            <a:ext cx="10972800" cy="228600"/>
          </a:xfrm>
        </p:spPr>
        <p:txBody>
          <a:bodyPr anchor="ctr">
            <a:noAutofit/>
          </a:bodyPr>
          <a:lstStyle>
            <a:lvl1pPr marL="0" indent="0">
              <a:buNone/>
              <a:defRPr sz="1600">
                <a:solidFill>
                  <a:schemeClr val="bg1"/>
                </a:solidFill>
                <a:latin typeface="Corbel" panose="020B0503020204020204" pitchFamily="34" charset="0"/>
              </a:defRPr>
            </a:lvl1pPr>
            <a:lvl2pPr marL="456855" indent="0">
              <a:buNone/>
              <a:defRPr sz="1500">
                <a:solidFill>
                  <a:schemeClr val="bg1"/>
                </a:solidFill>
                <a:latin typeface="Tw Cen MT Condensed" panose="020B0606020104020203" pitchFamily="34" charset="0"/>
              </a:defRPr>
            </a:lvl2pPr>
            <a:lvl3pPr marL="913742" indent="0">
              <a:buNone/>
              <a:defRPr sz="1500">
                <a:solidFill>
                  <a:schemeClr val="bg1"/>
                </a:solidFill>
                <a:latin typeface="Tw Cen MT Condensed" panose="020B0606020104020203" pitchFamily="34" charset="0"/>
              </a:defRPr>
            </a:lvl3pPr>
            <a:lvl4pPr marL="1370614" indent="0">
              <a:buNone/>
              <a:defRPr sz="1500">
                <a:solidFill>
                  <a:schemeClr val="bg1"/>
                </a:solidFill>
                <a:latin typeface="Tw Cen MT Condensed" panose="020B0606020104020203" pitchFamily="34" charset="0"/>
              </a:defRPr>
            </a:lvl4pPr>
            <a:lvl5pPr marL="1827485" indent="0">
              <a:buNone/>
              <a:defRPr sz="1500">
                <a:solidFill>
                  <a:schemeClr val="bg1"/>
                </a:solidFill>
                <a:latin typeface="Tw Cen MT Condensed" panose="020B0606020104020203" pitchFamily="34" charset="0"/>
              </a:defRPr>
            </a:lvl5pPr>
          </a:lstStyle>
          <a:p>
            <a:pPr lvl="0"/>
            <a:r>
              <a:rPr lang="en-US" dirty="0"/>
              <a:t>insert base label</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0977" y="6306125"/>
            <a:ext cx="1583835" cy="478576"/>
          </a:xfrm>
          <a:prstGeom prst="rect">
            <a:avLst/>
          </a:prstGeom>
        </p:spPr>
      </p:pic>
    </p:spTree>
    <p:extLst>
      <p:ext uri="{BB962C8B-B14F-4D97-AF65-F5344CB8AC3E}">
        <p14:creationId xmlns:p14="http://schemas.microsoft.com/office/powerpoint/2010/main" val="19828960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09600" y="0"/>
            <a:ext cx="10972800" cy="762000"/>
          </a:xfrm>
        </p:spPr>
        <p:txBody>
          <a:bodyPr anchor="ctr">
            <a:normAutofit/>
          </a:bodyPr>
          <a:lstStyle>
            <a:lvl1pPr marL="0" indent="0" algn="ctr">
              <a:buNone/>
              <a:defRPr lang="en-US" sz="2800" b="1" kern="1200" cap="small" spc="300" baseline="0" dirty="0" smtClean="0">
                <a:solidFill>
                  <a:schemeClr val="bg1"/>
                </a:solidFill>
                <a:latin typeface="Corbel" panose="020B0503020204020204" pitchFamily="34" charset="0"/>
                <a:ea typeface="+mj-ea"/>
                <a:cs typeface="+mj-cs"/>
              </a:defRPr>
            </a:lvl1pPr>
          </a:lstStyle>
          <a:p>
            <a:pPr lvl="0"/>
            <a:r>
              <a:rPr lang="en-US" dirty="0"/>
              <a:t>Click to edit Master text styles</a:t>
            </a:r>
          </a:p>
        </p:txBody>
      </p:sp>
      <p:sp>
        <p:nvSpPr>
          <p:cNvPr id="3" name="Content Placeholder 2"/>
          <p:cNvSpPr>
            <a:spLocks noGrp="1"/>
          </p:cNvSpPr>
          <p:nvPr>
            <p:ph idx="1"/>
          </p:nvPr>
        </p:nvSpPr>
        <p:spPr>
          <a:xfrm>
            <a:off x="4766737" y="1066809"/>
            <a:ext cx="6815667" cy="5059363"/>
          </a:xfrm>
        </p:spPr>
        <p:txBody>
          <a:bodyPr>
            <a:normAutofit/>
          </a:bodyPr>
          <a:lstStyle>
            <a:lvl1pPr marL="342666" indent="-342666">
              <a:buClr>
                <a:schemeClr val="accent5"/>
              </a:buClr>
              <a:buSzPct val="150000"/>
              <a:buFont typeface="Wingdings" panose="05000000000000000000" pitchFamily="2" charset="2"/>
              <a:buChar char="§"/>
              <a:defRPr sz="1900">
                <a:latin typeface="Corbel" panose="020B0503020204020204" pitchFamily="34" charset="0"/>
              </a:defRPr>
            </a:lvl1pPr>
            <a:lvl2pPr marL="742409" indent="-285557">
              <a:buClr>
                <a:schemeClr val="accent5"/>
              </a:buClr>
              <a:buFont typeface="Wingdings" panose="05000000000000000000" pitchFamily="2" charset="2"/>
              <a:buChar char="§"/>
              <a:defRPr sz="1600">
                <a:latin typeface="Corbel" panose="020B0503020204020204" pitchFamily="34" charset="0"/>
              </a:defRPr>
            </a:lvl2pPr>
            <a:lvl3pPr marL="1142186" indent="-228445">
              <a:buClr>
                <a:schemeClr val="accent5"/>
              </a:buClr>
              <a:buFont typeface="Wingdings" panose="05000000000000000000" pitchFamily="2" charset="2"/>
              <a:buChar char="§"/>
              <a:defRPr sz="1500">
                <a:latin typeface="Corbel" panose="020B0503020204020204" pitchFamily="34" charset="0"/>
              </a:defRPr>
            </a:lvl3pPr>
            <a:lvl4pPr marL="1599040" indent="-228445">
              <a:buClr>
                <a:schemeClr val="accent5"/>
              </a:buClr>
              <a:buFont typeface="Wingdings" panose="05000000000000000000" pitchFamily="2" charset="2"/>
              <a:buChar char="§"/>
              <a:defRPr sz="1200">
                <a:latin typeface="Corbel" panose="020B0503020204020204" pitchFamily="34" charset="0"/>
              </a:defRPr>
            </a:lvl4pPr>
            <a:lvl5pPr marL="2055895" indent="-228445">
              <a:buClr>
                <a:schemeClr val="accent5"/>
              </a:buClr>
              <a:buFont typeface="Wingdings" panose="05000000000000000000" pitchFamily="2" charset="2"/>
              <a:buChar char="§"/>
              <a:defRPr sz="1200">
                <a:latin typeface="Corbel" panose="020B0503020204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3" y="1066809"/>
            <a:ext cx="4011084" cy="5059363"/>
          </a:xfrm>
        </p:spPr>
        <p:txBody>
          <a:bodyPr/>
          <a:lstStyle>
            <a:lvl1pPr marL="0" indent="0">
              <a:buNone/>
              <a:defRPr sz="1500">
                <a:latin typeface="Corbel" panose="020B0503020204020204" pitchFamily="34" charset="0"/>
              </a:defRPr>
            </a:lvl1pPr>
            <a:lvl2pPr marL="456855" indent="0">
              <a:buNone/>
              <a:defRPr sz="1200"/>
            </a:lvl2pPr>
            <a:lvl3pPr marL="913742" indent="0">
              <a:buNone/>
              <a:defRPr sz="1100"/>
            </a:lvl3pPr>
            <a:lvl4pPr marL="1370614" indent="0">
              <a:buNone/>
              <a:defRPr sz="900"/>
            </a:lvl4pPr>
            <a:lvl5pPr marL="1827485" indent="0">
              <a:buNone/>
              <a:defRPr sz="900"/>
            </a:lvl5pPr>
            <a:lvl6pPr marL="2284374" indent="0">
              <a:buNone/>
              <a:defRPr sz="900"/>
            </a:lvl6pPr>
            <a:lvl7pPr marL="2741226" indent="0">
              <a:buNone/>
              <a:defRPr sz="900"/>
            </a:lvl7pPr>
            <a:lvl8pPr marL="3198080" indent="0">
              <a:buNone/>
              <a:defRPr sz="900"/>
            </a:lvl8pPr>
            <a:lvl9pPr marL="3654935" indent="0">
              <a:buNone/>
              <a:defRPr sz="900"/>
            </a:lvl9pPr>
          </a:lstStyle>
          <a:p>
            <a:pPr lvl="0"/>
            <a:r>
              <a:rPr lang="en-US" dirty="0"/>
              <a:t>Click to edit Master text styles</a:t>
            </a:r>
          </a:p>
        </p:txBody>
      </p:sp>
      <p:sp>
        <p:nvSpPr>
          <p:cNvPr id="2" name="Footer Placeholder 1"/>
          <p:cNvSpPr>
            <a:spLocks noGrp="1"/>
          </p:cNvSpPr>
          <p:nvPr>
            <p:ph type="ftr" sz="quarter" idx="13"/>
          </p:nvPr>
        </p:nvSpPr>
        <p:spPr/>
        <p:txBody>
          <a:bodyPr/>
          <a:lstStyle>
            <a:lvl1pPr>
              <a:defRPr>
                <a:latin typeface="Corbel" panose="020B0503020204020204" pitchFamily="34" charset="0"/>
              </a:defRPr>
            </a:lvl1pPr>
          </a:lstStyle>
          <a:p>
            <a:endParaRPr lang="en-US" dirty="0">
              <a:solidFill>
                <a:prstClr val="black">
                  <a:tint val="75000"/>
                </a:prstClr>
              </a:solidFill>
            </a:endParaRPr>
          </a:p>
        </p:txBody>
      </p:sp>
      <p:sp>
        <p:nvSpPr>
          <p:cNvPr id="6" name="Text Placeholder 5"/>
          <p:cNvSpPr>
            <a:spLocks noGrp="1"/>
          </p:cNvSpPr>
          <p:nvPr>
            <p:ph type="body" sz="quarter" idx="11" hasCustomPrompt="1"/>
          </p:nvPr>
        </p:nvSpPr>
        <p:spPr>
          <a:xfrm>
            <a:off x="609600" y="763587"/>
            <a:ext cx="10972800" cy="228600"/>
          </a:xfrm>
        </p:spPr>
        <p:txBody>
          <a:bodyPr anchor="ctr">
            <a:noAutofit/>
          </a:bodyPr>
          <a:lstStyle>
            <a:lvl1pPr marL="0" indent="0">
              <a:buNone/>
              <a:defRPr sz="1600">
                <a:solidFill>
                  <a:schemeClr val="bg1"/>
                </a:solidFill>
                <a:latin typeface="Corbel" panose="020B0503020204020204" pitchFamily="34" charset="0"/>
              </a:defRPr>
            </a:lvl1pPr>
            <a:lvl2pPr marL="456855" indent="0">
              <a:buNone/>
              <a:defRPr sz="1500">
                <a:solidFill>
                  <a:schemeClr val="bg1"/>
                </a:solidFill>
                <a:latin typeface="Tw Cen MT Condensed" panose="020B0606020104020203" pitchFamily="34" charset="0"/>
              </a:defRPr>
            </a:lvl2pPr>
            <a:lvl3pPr marL="913742" indent="0">
              <a:buNone/>
              <a:defRPr sz="1500">
                <a:solidFill>
                  <a:schemeClr val="bg1"/>
                </a:solidFill>
                <a:latin typeface="Tw Cen MT Condensed" panose="020B0606020104020203" pitchFamily="34" charset="0"/>
              </a:defRPr>
            </a:lvl3pPr>
            <a:lvl4pPr marL="1370614" indent="0">
              <a:buNone/>
              <a:defRPr sz="1500">
                <a:solidFill>
                  <a:schemeClr val="bg1"/>
                </a:solidFill>
                <a:latin typeface="Tw Cen MT Condensed" panose="020B0606020104020203" pitchFamily="34" charset="0"/>
              </a:defRPr>
            </a:lvl4pPr>
            <a:lvl5pPr marL="1827485" indent="0">
              <a:buNone/>
              <a:defRPr sz="1500">
                <a:solidFill>
                  <a:schemeClr val="bg1"/>
                </a:solidFill>
                <a:latin typeface="Tw Cen MT Condensed" panose="020B0606020104020203" pitchFamily="34" charset="0"/>
              </a:defRPr>
            </a:lvl5pPr>
          </a:lstStyle>
          <a:p>
            <a:pPr lvl="0"/>
            <a:r>
              <a:rPr lang="en-US" dirty="0"/>
              <a:t>insert base label</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0977" y="6306125"/>
            <a:ext cx="1583835" cy="478576"/>
          </a:xfrm>
          <a:prstGeom prst="rect">
            <a:avLst/>
          </a:prstGeom>
        </p:spPr>
      </p:pic>
    </p:spTree>
    <p:extLst>
      <p:ext uri="{BB962C8B-B14F-4D97-AF65-F5344CB8AC3E}">
        <p14:creationId xmlns:p14="http://schemas.microsoft.com/office/powerpoint/2010/main" val="1416042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066809"/>
            <a:ext cx="5384800" cy="5059363"/>
          </a:xfrm>
        </p:spPr>
        <p:txBody>
          <a:bodyPr/>
          <a:lstStyle>
            <a:lvl1pPr>
              <a:defRPr sz="2800">
                <a:latin typeface="+mn-lt"/>
              </a:defRPr>
            </a:lvl1pPr>
            <a:lvl2pPr>
              <a:defRPr sz="2400">
                <a:latin typeface="+mn-lt"/>
              </a:defRPr>
            </a:lvl2pPr>
            <a:lvl3pPr>
              <a:defRPr sz="2000">
                <a:latin typeface="+mn-lt"/>
              </a:defRPr>
            </a:lvl3pPr>
            <a:lvl4pPr>
              <a:defRPr sz="1900">
                <a:latin typeface="+mn-lt"/>
              </a:defRPr>
            </a:lvl4pPr>
            <a:lvl5pPr>
              <a:defRPr sz="1900">
                <a:latin typeface="+mn-lt"/>
              </a:defRPr>
            </a:lvl5pPr>
            <a:lvl6pPr>
              <a:defRPr sz="1900"/>
            </a:lvl6pPr>
            <a:lvl7pPr>
              <a:defRPr sz="1900"/>
            </a:lvl7pPr>
            <a:lvl8pPr>
              <a:defRPr sz="1900"/>
            </a:lvl8pPr>
            <a:lvl9pPr>
              <a:defRPr sz="19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066809"/>
            <a:ext cx="5384800" cy="5059363"/>
          </a:xfrm>
        </p:spPr>
        <p:txBody>
          <a:bodyPr/>
          <a:lstStyle>
            <a:lvl1pPr>
              <a:defRPr sz="2800">
                <a:latin typeface="+mn-lt"/>
              </a:defRPr>
            </a:lvl1pPr>
            <a:lvl2pPr>
              <a:defRPr sz="2400">
                <a:latin typeface="+mn-lt"/>
              </a:defRPr>
            </a:lvl2pPr>
            <a:lvl3pPr>
              <a:defRPr sz="2000">
                <a:latin typeface="+mn-lt"/>
              </a:defRPr>
            </a:lvl3pPr>
            <a:lvl4pPr>
              <a:defRPr sz="1900">
                <a:latin typeface="+mn-lt"/>
              </a:defRPr>
            </a:lvl4pPr>
            <a:lvl5pPr>
              <a:defRPr sz="1900">
                <a:latin typeface="+mn-lt"/>
              </a:defRPr>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609600" y="6298561"/>
            <a:ext cx="8737600" cy="464851"/>
          </a:xfrm>
          <a:prstGeom prst="rect">
            <a:avLst/>
          </a:prstGeom>
        </p:spPr>
        <p:txBody>
          <a:bodyPr vert="horz" lIns="91252" tIns="45718" rIns="91252" bIns="45718" rtlCol="0" anchor="t"/>
          <a:lstStyle>
            <a:lvl1pPr algn="l">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33960108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2" y="1066809"/>
            <a:ext cx="6815667" cy="5059363"/>
          </a:xfrm>
        </p:spPr>
        <p:txBody>
          <a:bodyPr>
            <a:normAutofit/>
          </a:bodyPr>
          <a:lstStyle>
            <a:lvl1pPr marL="342666" indent="-342666">
              <a:buClr>
                <a:schemeClr val="accent5"/>
              </a:buClr>
              <a:buSzPct val="150000"/>
              <a:buFont typeface="Wingdings" panose="05000000000000000000" pitchFamily="2" charset="2"/>
              <a:buChar char="§"/>
              <a:defRPr sz="1900">
                <a:latin typeface="Corbel" panose="020B0503020204020204" pitchFamily="34" charset="0"/>
              </a:defRPr>
            </a:lvl1pPr>
            <a:lvl2pPr marL="742409" indent="-285557">
              <a:buClr>
                <a:schemeClr val="accent5"/>
              </a:buClr>
              <a:buFont typeface="Wingdings" panose="05000000000000000000" pitchFamily="2" charset="2"/>
              <a:buChar char="§"/>
              <a:defRPr sz="1600">
                <a:latin typeface="Corbel" panose="020B0503020204020204" pitchFamily="34" charset="0"/>
              </a:defRPr>
            </a:lvl2pPr>
            <a:lvl3pPr marL="1142186" indent="-228445">
              <a:buClr>
                <a:schemeClr val="accent5"/>
              </a:buClr>
              <a:buFont typeface="Wingdings" panose="05000000000000000000" pitchFamily="2" charset="2"/>
              <a:buChar char="§"/>
              <a:defRPr sz="1500">
                <a:latin typeface="Corbel" panose="020B0503020204020204" pitchFamily="34" charset="0"/>
              </a:defRPr>
            </a:lvl3pPr>
            <a:lvl4pPr marL="1599040" indent="-228445">
              <a:buClr>
                <a:schemeClr val="accent5"/>
              </a:buClr>
              <a:buFont typeface="Wingdings" panose="05000000000000000000" pitchFamily="2" charset="2"/>
              <a:buChar char="§"/>
              <a:defRPr sz="1200">
                <a:latin typeface="Corbel" panose="020B0503020204020204" pitchFamily="34" charset="0"/>
              </a:defRPr>
            </a:lvl4pPr>
            <a:lvl5pPr marL="2055895" indent="-228445">
              <a:buClr>
                <a:schemeClr val="accent5"/>
              </a:buClr>
              <a:buFont typeface="Wingdings" panose="05000000000000000000" pitchFamily="2" charset="2"/>
              <a:buChar char="§"/>
              <a:defRPr sz="1200">
                <a:latin typeface="Corbel" panose="020B0503020204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p:cNvSpPr>
            <a:spLocks noGrp="1"/>
          </p:cNvSpPr>
          <p:nvPr>
            <p:ph type="body" sz="quarter" idx="12"/>
          </p:nvPr>
        </p:nvSpPr>
        <p:spPr>
          <a:xfrm>
            <a:off x="609600" y="0"/>
            <a:ext cx="10972800" cy="762000"/>
          </a:xfrm>
        </p:spPr>
        <p:txBody>
          <a:bodyPr anchor="ctr">
            <a:normAutofit/>
          </a:bodyPr>
          <a:lstStyle>
            <a:lvl1pPr marL="0" indent="0" algn="ctr">
              <a:buNone/>
              <a:defRPr lang="en-US" sz="2800" b="1" kern="1200" cap="small" spc="300" baseline="0" dirty="0" smtClean="0">
                <a:solidFill>
                  <a:schemeClr val="bg1"/>
                </a:solidFill>
                <a:latin typeface="Corbel" panose="020B0503020204020204" pitchFamily="34" charset="0"/>
                <a:ea typeface="+mj-ea"/>
                <a:cs typeface="+mj-cs"/>
              </a:defRPr>
            </a:lvl1pPr>
          </a:lstStyle>
          <a:p>
            <a:pPr marL="0" lvl="0" indent="0" algn="ctr" defTabSz="913742" rtl="0" eaLnBrk="1" latinLnBrk="0" hangingPunct="1">
              <a:spcBef>
                <a:spcPct val="20000"/>
              </a:spcBef>
              <a:buFont typeface="Arial" pitchFamily="34" charset="0"/>
              <a:buNone/>
            </a:pPr>
            <a:r>
              <a:rPr lang="en-US" dirty="0"/>
              <a:t>Click to edit Master text styles</a:t>
            </a:r>
          </a:p>
        </p:txBody>
      </p:sp>
      <p:sp>
        <p:nvSpPr>
          <p:cNvPr id="4" name="Text Placeholder 3"/>
          <p:cNvSpPr>
            <a:spLocks noGrp="1"/>
          </p:cNvSpPr>
          <p:nvPr>
            <p:ph type="body" sz="half" idx="2"/>
          </p:nvPr>
        </p:nvSpPr>
        <p:spPr>
          <a:xfrm>
            <a:off x="7571319" y="1066809"/>
            <a:ext cx="4011084" cy="5059363"/>
          </a:xfrm>
        </p:spPr>
        <p:txBody>
          <a:bodyPr/>
          <a:lstStyle>
            <a:lvl1pPr marL="0" indent="0">
              <a:buNone/>
              <a:defRPr sz="1500">
                <a:latin typeface="Corbel" panose="020B0503020204020204" pitchFamily="34" charset="0"/>
              </a:defRPr>
            </a:lvl1pPr>
            <a:lvl2pPr marL="456855" indent="0">
              <a:buNone/>
              <a:defRPr sz="1200"/>
            </a:lvl2pPr>
            <a:lvl3pPr marL="913742" indent="0">
              <a:buNone/>
              <a:defRPr sz="1100"/>
            </a:lvl3pPr>
            <a:lvl4pPr marL="1370614" indent="0">
              <a:buNone/>
              <a:defRPr sz="900"/>
            </a:lvl4pPr>
            <a:lvl5pPr marL="1827485" indent="0">
              <a:buNone/>
              <a:defRPr sz="900"/>
            </a:lvl5pPr>
            <a:lvl6pPr marL="2284374" indent="0">
              <a:buNone/>
              <a:defRPr sz="900"/>
            </a:lvl6pPr>
            <a:lvl7pPr marL="2741226" indent="0">
              <a:buNone/>
              <a:defRPr sz="900"/>
            </a:lvl7pPr>
            <a:lvl8pPr marL="3198080" indent="0">
              <a:buNone/>
              <a:defRPr sz="900"/>
            </a:lvl8pPr>
            <a:lvl9pPr marL="3654935" indent="0">
              <a:buNone/>
              <a:defRPr sz="900"/>
            </a:lvl9pPr>
          </a:lstStyle>
          <a:p>
            <a:pPr lvl="0"/>
            <a:r>
              <a:rPr lang="en-US" dirty="0"/>
              <a:t>Click to edit Master text styles</a:t>
            </a:r>
          </a:p>
        </p:txBody>
      </p:sp>
      <p:sp>
        <p:nvSpPr>
          <p:cNvPr id="2" name="Footer Placeholder 1"/>
          <p:cNvSpPr>
            <a:spLocks noGrp="1"/>
          </p:cNvSpPr>
          <p:nvPr>
            <p:ph type="ftr" sz="quarter" idx="13"/>
          </p:nvPr>
        </p:nvSpPr>
        <p:spPr/>
        <p:txBody>
          <a:bodyPr/>
          <a:lstStyle>
            <a:lvl1pPr>
              <a:defRPr>
                <a:latin typeface="Corbel" panose="020B0503020204020204" pitchFamily="34" charset="0"/>
              </a:defRPr>
            </a:lvl1pPr>
          </a:lstStyle>
          <a:p>
            <a:endParaRPr lang="en-US" dirty="0">
              <a:solidFill>
                <a:prstClr val="black">
                  <a:tint val="75000"/>
                </a:prstClr>
              </a:solidFill>
            </a:endParaRPr>
          </a:p>
        </p:txBody>
      </p:sp>
      <p:sp>
        <p:nvSpPr>
          <p:cNvPr id="6" name="Text Placeholder 5"/>
          <p:cNvSpPr>
            <a:spLocks noGrp="1"/>
          </p:cNvSpPr>
          <p:nvPr>
            <p:ph type="body" sz="quarter" idx="11" hasCustomPrompt="1"/>
          </p:nvPr>
        </p:nvSpPr>
        <p:spPr>
          <a:xfrm>
            <a:off x="609600" y="763587"/>
            <a:ext cx="10972800" cy="228600"/>
          </a:xfrm>
        </p:spPr>
        <p:txBody>
          <a:bodyPr anchor="ctr">
            <a:noAutofit/>
          </a:bodyPr>
          <a:lstStyle>
            <a:lvl1pPr marL="0" indent="0">
              <a:buNone/>
              <a:defRPr sz="1600">
                <a:solidFill>
                  <a:schemeClr val="bg1"/>
                </a:solidFill>
                <a:latin typeface="Corbel" panose="020B0503020204020204" pitchFamily="34" charset="0"/>
              </a:defRPr>
            </a:lvl1pPr>
            <a:lvl2pPr marL="456855" indent="0">
              <a:buNone/>
              <a:defRPr sz="1500">
                <a:solidFill>
                  <a:schemeClr val="bg1"/>
                </a:solidFill>
                <a:latin typeface="Tw Cen MT Condensed" panose="020B0606020104020203" pitchFamily="34" charset="0"/>
              </a:defRPr>
            </a:lvl2pPr>
            <a:lvl3pPr marL="913742" indent="0">
              <a:buNone/>
              <a:defRPr sz="1500">
                <a:solidFill>
                  <a:schemeClr val="bg1"/>
                </a:solidFill>
                <a:latin typeface="Tw Cen MT Condensed" panose="020B0606020104020203" pitchFamily="34" charset="0"/>
              </a:defRPr>
            </a:lvl3pPr>
            <a:lvl4pPr marL="1370614" indent="0">
              <a:buNone/>
              <a:defRPr sz="1500">
                <a:solidFill>
                  <a:schemeClr val="bg1"/>
                </a:solidFill>
                <a:latin typeface="Tw Cen MT Condensed" panose="020B0606020104020203" pitchFamily="34" charset="0"/>
              </a:defRPr>
            </a:lvl4pPr>
            <a:lvl5pPr marL="1827485" indent="0">
              <a:buNone/>
              <a:defRPr sz="1500">
                <a:solidFill>
                  <a:schemeClr val="bg1"/>
                </a:solidFill>
                <a:latin typeface="Tw Cen MT Condensed" panose="020B0606020104020203" pitchFamily="34" charset="0"/>
              </a:defRPr>
            </a:lvl5pPr>
          </a:lstStyle>
          <a:p>
            <a:pPr lvl="0"/>
            <a:r>
              <a:rPr lang="en-US" dirty="0"/>
              <a:t>insert base label</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0977" y="6306125"/>
            <a:ext cx="1583835" cy="478576"/>
          </a:xfrm>
          <a:prstGeom prst="rect">
            <a:avLst/>
          </a:prstGeom>
        </p:spPr>
      </p:pic>
    </p:spTree>
    <p:extLst>
      <p:ext uri="{BB962C8B-B14F-4D97-AF65-F5344CB8AC3E}">
        <p14:creationId xmlns:p14="http://schemas.microsoft.com/office/powerpoint/2010/main" val="9362425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a:xfrm>
            <a:off x="609600" y="0"/>
            <a:ext cx="10972800" cy="762000"/>
          </a:xfrm>
        </p:spPr>
        <p:txBody>
          <a:bodyPr anchor="ctr">
            <a:normAutofit/>
          </a:bodyPr>
          <a:lstStyle>
            <a:lvl1pPr marL="0" indent="0" algn="ctr">
              <a:buNone/>
              <a:defRPr lang="en-US" sz="2800" b="1" kern="1200" cap="small" spc="300" baseline="0" dirty="0" smtClean="0">
                <a:solidFill>
                  <a:schemeClr val="bg1"/>
                </a:solidFill>
                <a:latin typeface="Corbel" panose="020B0503020204020204" pitchFamily="34" charset="0"/>
                <a:ea typeface="+mj-ea"/>
                <a:cs typeface="+mj-cs"/>
              </a:defRPr>
            </a:lvl1pPr>
          </a:lstStyle>
          <a:p>
            <a:pPr marL="0" lvl="0" indent="0" algn="ctr" defTabSz="913742" rtl="0" eaLnBrk="1" latinLnBrk="0" hangingPunct="1">
              <a:spcBef>
                <a:spcPct val="20000"/>
              </a:spcBef>
              <a:buFont typeface="Arial" pitchFamily="34" charset="0"/>
              <a:buNone/>
            </a:pPr>
            <a:r>
              <a:rPr lang="en-US" dirty="0"/>
              <a:t>Click to edit Master text styles</a:t>
            </a:r>
          </a:p>
        </p:txBody>
      </p:sp>
      <p:sp>
        <p:nvSpPr>
          <p:cNvPr id="2" name="Title 1"/>
          <p:cNvSpPr>
            <a:spLocks noGrp="1"/>
          </p:cNvSpPr>
          <p:nvPr>
            <p:ph type="title"/>
          </p:nvPr>
        </p:nvSpPr>
        <p:spPr>
          <a:xfrm>
            <a:off x="2389717" y="4800613"/>
            <a:ext cx="7315200" cy="566739"/>
          </a:xfrm>
        </p:spPr>
        <p:txBody>
          <a:bodyPr anchor="b"/>
          <a:lstStyle>
            <a:lvl1pPr algn="l">
              <a:defRPr sz="2000" b="1">
                <a:solidFill>
                  <a:schemeClr val="tx1"/>
                </a:solidFill>
                <a:latin typeface="Corbel" panose="020B0503020204020204" pitchFamily="34" charset="0"/>
              </a:defRPr>
            </a:lvl1pPr>
          </a:lstStyle>
          <a:p>
            <a:r>
              <a:rPr lang="en-US"/>
              <a:t>Click to edit Master title style</a:t>
            </a:r>
            <a:endParaRPr lang="en-US" dirty="0"/>
          </a:p>
        </p:txBody>
      </p:sp>
      <p:sp>
        <p:nvSpPr>
          <p:cNvPr id="3" name="Picture Placeholder 2"/>
          <p:cNvSpPr>
            <a:spLocks noGrp="1"/>
          </p:cNvSpPr>
          <p:nvPr>
            <p:ph type="pic" idx="1"/>
          </p:nvPr>
        </p:nvSpPr>
        <p:spPr>
          <a:xfrm>
            <a:off x="2389717" y="990649"/>
            <a:ext cx="7315200" cy="3736975"/>
          </a:xfrm>
        </p:spPr>
        <p:txBody>
          <a:bodyPr>
            <a:normAutofit/>
          </a:bodyPr>
          <a:lstStyle>
            <a:lvl1pPr marL="0" indent="0">
              <a:buNone/>
              <a:defRPr sz="2400">
                <a:latin typeface="Corbel" panose="020B0503020204020204" pitchFamily="34" charset="0"/>
              </a:defRPr>
            </a:lvl1pPr>
            <a:lvl2pPr marL="456855" indent="0">
              <a:buNone/>
              <a:defRPr sz="2800"/>
            </a:lvl2pPr>
            <a:lvl3pPr marL="913742" indent="0">
              <a:buNone/>
              <a:defRPr sz="2400"/>
            </a:lvl3pPr>
            <a:lvl4pPr marL="1370614" indent="0">
              <a:buNone/>
              <a:defRPr sz="2000"/>
            </a:lvl4pPr>
            <a:lvl5pPr marL="1827485" indent="0">
              <a:buNone/>
              <a:defRPr sz="2000"/>
            </a:lvl5pPr>
            <a:lvl6pPr marL="2284374" indent="0">
              <a:buNone/>
              <a:defRPr sz="2000"/>
            </a:lvl6pPr>
            <a:lvl7pPr marL="2741226" indent="0">
              <a:buNone/>
              <a:defRPr sz="2000"/>
            </a:lvl7pPr>
            <a:lvl8pPr marL="3198080" indent="0">
              <a:buNone/>
              <a:defRPr sz="2000"/>
            </a:lvl8pPr>
            <a:lvl9pPr marL="3654935" indent="0">
              <a:buNone/>
              <a:defRPr sz="2000"/>
            </a:lvl9pPr>
          </a:lstStyle>
          <a:p>
            <a:r>
              <a:rPr lang="en-US" dirty="0"/>
              <a:t>Click icon to add picture</a:t>
            </a:r>
          </a:p>
        </p:txBody>
      </p:sp>
      <p:sp>
        <p:nvSpPr>
          <p:cNvPr id="4" name="Text Placeholder 3"/>
          <p:cNvSpPr>
            <a:spLocks noGrp="1"/>
          </p:cNvSpPr>
          <p:nvPr>
            <p:ph type="body" sz="half" idx="2"/>
          </p:nvPr>
        </p:nvSpPr>
        <p:spPr>
          <a:xfrm>
            <a:off x="2389717" y="5367386"/>
            <a:ext cx="7315200" cy="804863"/>
          </a:xfrm>
        </p:spPr>
        <p:txBody>
          <a:bodyPr/>
          <a:lstStyle>
            <a:lvl1pPr marL="0" indent="0">
              <a:buNone/>
              <a:defRPr sz="1500">
                <a:latin typeface="Corbel" panose="020B0503020204020204" pitchFamily="34" charset="0"/>
              </a:defRPr>
            </a:lvl1pPr>
            <a:lvl2pPr marL="456855" indent="0">
              <a:buNone/>
              <a:defRPr sz="1200"/>
            </a:lvl2pPr>
            <a:lvl3pPr marL="913742" indent="0">
              <a:buNone/>
              <a:defRPr sz="1100"/>
            </a:lvl3pPr>
            <a:lvl4pPr marL="1370614" indent="0">
              <a:buNone/>
              <a:defRPr sz="900"/>
            </a:lvl4pPr>
            <a:lvl5pPr marL="1827485" indent="0">
              <a:buNone/>
              <a:defRPr sz="900"/>
            </a:lvl5pPr>
            <a:lvl6pPr marL="2284374" indent="0">
              <a:buNone/>
              <a:defRPr sz="900"/>
            </a:lvl6pPr>
            <a:lvl7pPr marL="2741226" indent="0">
              <a:buNone/>
              <a:defRPr sz="900"/>
            </a:lvl7pPr>
            <a:lvl8pPr marL="3198080" indent="0">
              <a:buNone/>
              <a:defRPr sz="900"/>
            </a:lvl8pPr>
            <a:lvl9pPr marL="3654935" indent="0">
              <a:buNone/>
              <a:defRPr sz="900"/>
            </a:lvl9pPr>
          </a:lstStyle>
          <a:p>
            <a:pPr lvl="0"/>
            <a:r>
              <a:rPr lang="en-US" dirty="0"/>
              <a:t>Click to edit Master text styles</a:t>
            </a:r>
          </a:p>
        </p:txBody>
      </p:sp>
      <p:sp>
        <p:nvSpPr>
          <p:cNvPr id="5" name="Footer Placeholder 4"/>
          <p:cNvSpPr>
            <a:spLocks noGrp="1"/>
          </p:cNvSpPr>
          <p:nvPr>
            <p:ph type="ftr" sz="quarter" idx="14"/>
          </p:nvPr>
        </p:nvSpPr>
        <p:spPr/>
        <p:txBody>
          <a:bodyPr/>
          <a:lstStyle>
            <a:lvl1pPr>
              <a:defRPr>
                <a:latin typeface="Corbel" panose="020B0503020204020204" pitchFamily="34" charset="0"/>
              </a:defRPr>
            </a:lvl1pPr>
          </a:lstStyle>
          <a:p>
            <a:endParaRPr lang="en-US" dirty="0">
              <a:solidFill>
                <a:prstClr val="black">
                  <a:tint val="75000"/>
                </a:prstClr>
              </a:solidFill>
            </a:endParaRPr>
          </a:p>
        </p:txBody>
      </p:sp>
      <p:sp>
        <p:nvSpPr>
          <p:cNvPr id="7" name="Text Placeholder 5"/>
          <p:cNvSpPr>
            <a:spLocks noGrp="1"/>
          </p:cNvSpPr>
          <p:nvPr>
            <p:ph type="body" sz="quarter" idx="11" hasCustomPrompt="1"/>
          </p:nvPr>
        </p:nvSpPr>
        <p:spPr>
          <a:xfrm>
            <a:off x="609600" y="763587"/>
            <a:ext cx="10972800" cy="228600"/>
          </a:xfrm>
        </p:spPr>
        <p:txBody>
          <a:bodyPr anchor="ctr">
            <a:noAutofit/>
          </a:bodyPr>
          <a:lstStyle>
            <a:lvl1pPr marL="0" indent="0">
              <a:buNone/>
              <a:defRPr sz="1600">
                <a:solidFill>
                  <a:schemeClr val="bg1"/>
                </a:solidFill>
                <a:latin typeface="Corbel" panose="020B0503020204020204" pitchFamily="34" charset="0"/>
              </a:defRPr>
            </a:lvl1pPr>
            <a:lvl2pPr marL="456855" indent="0">
              <a:buNone/>
              <a:defRPr sz="1500">
                <a:solidFill>
                  <a:schemeClr val="bg1"/>
                </a:solidFill>
                <a:latin typeface="Tw Cen MT Condensed" panose="020B0606020104020203" pitchFamily="34" charset="0"/>
              </a:defRPr>
            </a:lvl2pPr>
            <a:lvl3pPr marL="913742" indent="0">
              <a:buNone/>
              <a:defRPr sz="1500">
                <a:solidFill>
                  <a:schemeClr val="bg1"/>
                </a:solidFill>
                <a:latin typeface="Tw Cen MT Condensed" panose="020B0606020104020203" pitchFamily="34" charset="0"/>
              </a:defRPr>
            </a:lvl3pPr>
            <a:lvl4pPr marL="1370614" indent="0">
              <a:buNone/>
              <a:defRPr sz="1500">
                <a:solidFill>
                  <a:schemeClr val="bg1"/>
                </a:solidFill>
                <a:latin typeface="Tw Cen MT Condensed" panose="020B0606020104020203" pitchFamily="34" charset="0"/>
              </a:defRPr>
            </a:lvl4pPr>
            <a:lvl5pPr marL="1827485" indent="0">
              <a:buNone/>
              <a:defRPr sz="1500">
                <a:solidFill>
                  <a:schemeClr val="bg1"/>
                </a:solidFill>
                <a:latin typeface="Tw Cen MT Condensed" panose="020B0606020104020203" pitchFamily="34" charset="0"/>
              </a:defRPr>
            </a:lvl5pPr>
          </a:lstStyle>
          <a:p>
            <a:pPr lvl="0"/>
            <a:r>
              <a:rPr lang="en-US" dirty="0"/>
              <a:t>insert base label</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0977" y="6306125"/>
            <a:ext cx="1583835" cy="478576"/>
          </a:xfrm>
          <a:prstGeom prst="rect">
            <a:avLst/>
          </a:prstGeom>
        </p:spPr>
      </p:pic>
    </p:spTree>
    <p:extLst>
      <p:ext uri="{BB962C8B-B14F-4D97-AF65-F5344CB8AC3E}">
        <p14:creationId xmlns:p14="http://schemas.microsoft.com/office/powerpoint/2010/main" val="39171344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latin typeface="Corbel" panose="020B0503020204020204" pitchFamily="34" charset="0"/>
              </a:defRPr>
            </a:lvl1pPr>
          </a:lstStyle>
          <a:p>
            <a:endParaRPr lang="en-US" dirty="0">
              <a:solidFill>
                <a:srgbClr val="C00000"/>
              </a:solidFill>
            </a:endParaRPr>
          </a:p>
        </p:txBody>
      </p:sp>
      <p:sp>
        <p:nvSpPr>
          <p:cNvPr id="2" name="Title 1"/>
          <p:cNvSpPr>
            <a:spLocks noGrp="1"/>
          </p:cNvSpPr>
          <p:nvPr>
            <p:ph type="title"/>
          </p:nvPr>
        </p:nvSpPr>
        <p:spPr/>
        <p:txBody>
          <a:bodyPr>
            <a:normAutofit/>
          </a:bodyPr>
          <a:lstStyle>
            <a:lvl1pPr>
              <a:defRPr lang="en-US" sz="2800" b="1" kern="1200" cap="small" spc="300" baseline="0" dirty="0">
                <a:solidFill>
                  <a:schemeClr val="bg1"/>
                </a:solidFill>
                <a:latin typeface="Corbel" panose="020B0503020204020204" pitchFamily="34" charset="0"/>
                <a:ea typeface="+mj-ea"/>
                <a:cs typeface="+mj-cs"/>
              </a:defRPr>
            </a:lvl1pPr>
          </a:lstStyle>
          <a:p>
            <a:pPr marL="0" lvl="0" indent="0" algn="ctr" defTabSz="913742" rtl="0" eaLnBrk="1" latinLnBrk="0" hangingPunct="1">
              <a:spcBef>
                <a:spcPct val="20000"/>
              </a:spcBef>
              <a:buFont typeface="Arial" pitchFamily="34" charset="0"/>
              <a:buNone/>
            </a:pPr>
            <a:r>
              <a:rPr lang="en-US" dirty="0"/>
              <a:t>Click to edit Master title style</a:t>
            </a:r>
          </a:p>
        </p:txBody>
      </p:sp>
      <p:sp>
        <p:nvSpPr>
          <p:cNvPr id="3" name="Content Placeholder 2"/>
          <p:cNvSpPr>
            <a:spLocks noGrp="1"/>
          </p:cNvSpPr>
          <p:nvPr>
            <p:ph idx="1"/>
          </p:nvPr>
        </p:nvSpPr>
        <p:spPr>
          <a:xfrm>
            <a:off x="609600" y="1143006"/>
            <a:ext cx="10972800" cy="4983163"/>
          </a:xfrm>
        </p:spPr>
        <p:txBody>
          <a:bodyPr>
            <a:normAutofit/>
          </a:bodyPr>
          <a:lstStyle>
            <a:lvl1pPr marL="342666" indent="-342666">
              <a:buClr>
                <a:schemeClr val="accent5"/>
              </a:buClr>
              <a:buSzPct val="150000"/>
              <a:buFont typeface="Wingdings" panose="05000000000000000000" pitchFamily="2" charset="2"/>
              <a:buChar char="§"/>
              <a:defRPr sz="1900">
                <a:latin typeface="Corbel" panose="020B0503020204020204" pitchFamily="34" charset="0"/>
              </a:defRPr>
            </a:lvl1pPr>
            <a:lvl2pPr marL="742409" indent="-285557">
              <a:buClr>
                <a:schemeClr val="accent5"/>
              </a:buClr>
              <a:buFont typeface="Wingdings" panose="05000000000000000000" pitchFamily="2" charset="2"/>
              <a:buChar char="§"/>
              <a:defRPr sz="1600">
                <a:latin typeface="Corbel" panose="020B0503020204020204" pitchFamily="34" charset="0"/>
              </a:defRPr>
            </a:lvl2pPr>
            <a:lvl3pPr marL="1142186" indent="-228445">
              <a:buClr>
                <a:schemeClr val="accent5"/>
              </a:buClr>
              <a:buFont typeface="Wingdings" panose="05000000000000000000" pitchFamily="2" charset="2"/>
              <a:buChar char="§"/>
              <a:defRPr sz="1500">
                <a:latin typeface="Corbel" panose="020B0503020204020204" pitchFamily="34" charset="0"/>
              </a:defRPr>
            </a:lvl3pPr>
            <a:lvl4pPr marL="1599040" indent="-228445">
              <a:buClr>
                <a:schemeClr val="accent5"/>
              </a:buClr>
              <a:buFont typeface="Wingdings" panose="05000000000000000000" pitchFamily="2" charset="2"/>
              <a:buChar char="§"/>
              <a:defRPr sz="1200">
                <a:latin typeface="Corbel" panose="020B0503020204020204" pitchFamily="34" charset="0"/>
              </a:defRPr>
            </a:lvl4pPr>
            <a:lvl5pPr marL="2055895" indent="-228445">
              <a:buClr>
                <a:schemeClr val="accent5"/>
              </a:buClr>
              <a:buFont typeface="Wingdings" panose="05000000000000000000" pitchFamily="2" charset="2"/>
              <a:buChar char="§"/>
              <a:defRPr sz="1200">
                <a:latin typeface="Corbel" panose="020B05030202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0977" y="6306125"/>
            <a:ext cx="1583835" cy="478576"/>
          </a:xfrm>
          <a:prstGeom prst="rect">
            <a:avLst/>
          </a:prstGeom>
        </p:spPr>
      </p:pic>
    </p:spTree>
    <p:extLst>
      <p:ext uri="{BB962C8B-B14F-4D97-AF65-F5344CB8AC3E}">
        <p14:creationId xmlns:p14="http://schemas.microsoft.com/office/powerpoint/2010/main" val="24617671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64"/>
            <a:ext cx="2743200" cy="365125"/>
          </a:xfrm>
          <a:prstGeom prst="rect">
            <a:avLst/>
          </a:prstGeom>
        </p:spPr>
        <p:txBody>
          <a:bodyPr lIns="91382" tIns="45718" rIns="91382" bIns="45718"/>
          <a:lstStyle/>
          <a:p>
            <a:pPr defTabSz="913742"/>
            <a:fld id="{EEA68D92-9565-4069-AB3F-DE5D52004E71}" type="datetimeFigureOut">
              <a:rPr lang="en-US" smtClean="0">
                <a:solidFill>
                  <a:prstClr val="black"/>
                </a:solidFill>
                <a:latin typeface="Corbel"/>
              </a:rPr>
              <a:pPr defTabSz="913742"/>
              <a:t>11/14/18</a:t>
            </a:fld>
            <a:endParaRPr lang="en-US">
              <a:solidFill>
                <a:prstClr val="black"/>
              </a:solidFill>
              <a:latin typeface="Corbe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orbel"/>
            </a:endParaRPr>
          </a:p>
        </p:txBody>
      </p:sp>
      <p:sp>
        <p:nvSpPr>
          <p:cNvPr id="5" name="Slide Number Placeholder 4"/>
          <p:cNvSpPr>
            <a:spLocks noGrp="1"/>
          </p:cNvSpPr>
          <p:nvPr>
            <p:ph type="sldNum" sz="quarter" idx="12"/>
          </p:nvPr>
        </p:nvSpPr>
        <p:spPr>
          <a:xfrm>
            <a:off x="8610600" y="6356364"/>
            <a:ext cx="2743200" cy="365125"/>
          </a:xfrm>
          <a:prstGeom prst="rect">
            <a:avLst/>
          </a:prstGeom>
        </p:spPr>
        <p:txBody>
          <a:bodyPr lIns="91382" tIns="45718" rIns="91382" bIns="45718"/>
          <a:lstStyle/>
          <a:p>
            <a:pPr defTabSz="913742"/>
            <a:fld id="{A78352D7-1E33-4EB8-AFD3-6286515C454A}" type="slidenum">
              <a:rPr lang="en-US" smtClean="0">
                <a:solidFill>
                  <a:prstClr val="black"/>
                </a:solidFill>
                <a:latin typeface="Corbel"/>
              </a:rPr>
              <a:pPr defTabSz="913742"/>
              <a:t>‹#›</a:t>
            </a:fld>
            <a:endParaRPr lang="en-US">
              <a:solidFill>
                <a:prstClr val="black"/>
              </a:solidFill>
              <a:latin typeface="Corbel"/>
            </a:endParaRPr>
          </a:p>
        </p:txBody>
      </p:sp>
    </p:spTree>
    <p:extLst>
      <p:ext uri="{BB962C8B-B14F-4D97-AF65-F5344CB8AC3E}">
        <p14:creationId xmlns:p14="http://schemas.microsoft.com/office/powerpoint/2010/main" val="23096348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lstStyle>
            <a:lvl1pPr algn="l">
              <a:defRPr sz="4800" i="0"/>
            </a:lvl1pPr>
          </a:lstStyle>
          <a:p>
            <a:r>
              <a:rPr lang="en-US" dirty="0"/>
              <a:t>Title of Study</a:t>
            </a:r>
          </a:p>
        </p:txBody>
      </p:sp>
      <p:sp>
        <p:nvSpPr>
          <p:cNvPr id="3" name="Subtitle 2"/>
          <p:cNvSpPr>
            <a:spLocks noGrp="1"/>
          </p:cNvSpPr>
          <p:nvPr>
            <p:ph type="subTitle" idx="1" hasCustomPrompt="1"/>
          </p:nvPr>
        </p:nvSpPr>
        <p:spPr>
          <a:xfrm>
            <a:off x="1524011" y="3602057"/>
            <a:ext cx="5990253" cy="1655763"/>
          </a:xfrm>
        </p:spPr>
        <p:txBody>
          <a:bodyPr>
            <a:noAutofit/>
          </a:bodyPr>
          <a:lstStyle>
            <a:lvl1pPr marL="0" indent="0" algn="l">
              <a:lnSpc>
                <a:spcPct val="100000"/>
              </a:lnSpc>
              <a:buNone/>
              <a:defRPr sz="2400" baseline="0">
                <a:solidFill>
                  <a:schemeClr val="tx1">
                    <a:lumMod val="60000"/>
                    <a:lumOff val="40000"/>
                  </a:schemeClr>
                </a:solidFill>
                <a:latin typeface="+mn-lt"/>
              </a:defRPr>
            </a:lvl1pPr>
            <a:lvl2pPr marL="609111" indent="0" algn="ctr">
              <a:buNone/>
              <a:defRPr sz="2700"/>
            </a:lvl2pPr>
            <a:lvl3pPr marL="1218268" indent="0" algn="ctr">
              <a:buNone/>
              <a:defRPr sz="2500"/>
            </a:lvl3pPr>
            <a:lvl4pPr marL="1827394" indent="0" algn="ctr">
              <a:buNone/>
              <a:defRPr sz="2100"/>
            </a:lvl4pPr>
            <a:lvl5pPr marL="2436538" indent="0" algn="ctr">
              <a:buNone/>
              <a:defRPr sz="2100"/>
            </a:lvl5pPr>
            <a:lvl6pPr marL="3045645" indent="0" algn="ctr">
              <a:buNone/>
              <a:defRPr sz="2100"/>
            </a:lvl6pPr>
            <a:lvl7pPr marL="3654751" indent="0" algn="ctr">
              <a:buNone/>
              <a:defRPr sz="2100"/>
            </a:lvl7pPr>
            <a:lvl8pPr marL="4263893" indent="0" algn="ctr">
              <a:buNone/>
              <a:defRPr sz="2100"/>
            </a:lvl8pPr>
            <a:lvl9pPr marL="4873022" indent="0" algn="ctr">
              <a:buNone/>
              <a:defRPr sz="2100"/>
            </a:lvl9pPr>
          </a:lstStyle>
          <a:p>
            <a:r>
              <a:rPr lang="en-US" dirty="0"/>
              <a:t>A New Study Conducted in Partnership with [client name]</a:t>
            </a:r>
          </a:p>
        </p:txBody>
      </p:sp>
      <p:sp>
        <p:nvSpPr>
          <p:cNvPr id="8" name="Picture Placeholder 7"/>
          <p:cNvSpPr>
            <a:spLocks noGrp="1"/>
          </p:cNvSpPr>
          <p:nvPr>
            <p:ph type="pic" sz="quarter" idx="13" hasCustomPrompt="1"/>
          </p:nvPr>
        </p:nvSpPr>
        <p:spPr>
          <a:xfrm>
            <a:off x="7522688" y="4521027"/>
            <a:ext cx="3831169" cy="1657696"/>
          </a:xfrm>
        </p:spPr>
        <p:txBody>
          <a:bodyPr/>
          <a:lstStyle>
            <a:lvl1pPr>
              <a:defRPr>
                <a:latin typeface="+mn-lt"/>
              </a:defRPr>
            </a:lvl1pPr>
          </a:lstStyle>
          <a:p>
            <a:r>
              <a:rPr lang="en-US" dirty="0"/>
              <a:t>Insert Client Logo</a:t>
            </a:r>
          </a:p>
        </p:txBody>
      </p:sp>
      <p:sp>
        <p:nvSpPr>
          <p:cNvPr id="9"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0"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Tree>
    <p:extLst>
      <p:ext uri="{BB962C8B-B14F-4D97-AF65-F5344CB8AC3E}">
        <p14:creationId xmlns:p14="http://schemas.microsoft.com/office/powerpoint/2010/main" val="219725153"/>
      </p:ext>
    </p:extLst>
  </p:cSld>
  <p:clrMapOvr>
    <a:masterClrMapping/>
  </p:clrMapOvr>
  <p:transition spd="med">
    <p:split orient="ver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70384" y="1172764"/>
            <a:ext cx="10868048" cy="5004215"/>
          </a:xfrm>
        </p:spPr>
        <p:txBody>
          <a:bodyPr>
            <a:noAutofit/>
          </a:bodyPr>
          <a:lstStyle>
            <a:lvl1pPr marL="456855" indent="-456855">
              <a:lnSpc>
                <a:spcPts val="2667"/>
              </a:lnSpc>
              <a:spcBef>
                <a:spcPts val="1600"/>
              </a:spcBef>
              <a:spcAft>
                <a:spcPts val="800"/>
              </a:spcAft>
              <a:buFont typeface="+mj-lt"/>
              <a:buAutoNum type="arabicPeriod"/>
              <a:defRPr sz="2400">
                <a:solidFill>
                  <a:srgbClr val="2A2A2A"/>
                </a:solidFill>
              </a:defRPr>
            </a:lvl1pPr>
            <a:lvl2pPr marL="1218328" indent="-365526">
              <a:lnSpc>
                <a:spcPts val="2667"/>
              </a:lnSpc>
              <a:buFont typeface="Wingdings" panose="05000000000000000000" pitchFamily="2" charset="2"/>
              <a:buChar char="q"/>
              <a:defRPr sz="2100">
                <a:solidFill>
                  <a:srgbClr val="2A2A2A"/>
                </a:solidFill>
              </a:defRPr>
            </a:lvl2pPr>
            <a:lvl3pPr marL="1827485">
              <a:lnSpc>
                <a:spcPts val="2667"/>
              </a:lnSpc>
              <a:defRPr sz="1900" baseline="0">
                <a:solidFill>
                  <a:srgbClr val="2A2A2A"/>
                </a:solidFill>
              </a:defRPr>
            </a:lvl3pPr>
            <a:lvl4pPr marL="2436658">
              <a:lnSpc>
                <a:spcPts val="2667"/>
              </a:lnSpc>
              <a:defRPr sz="1900" baseline="0">
                <a:solidFill>
                  <a:srgbClr val="2A2A2A"/>
                </a:solidFill>
              </a:defRPr>
            </a:lvl4pPr>
            <a:lvl5pPr>
              <a:defRPr sz="2400"/>
            </a:lvl5pPr>
          </a:lstStyle>
          <a:p>
            <a:pPr lvl="0"/>
            <a:r>
              <a:rPr lang="en-US" dirty="0"/>
              <a:t>Click to edit Section Title</a:t>
            </a:r>
          </a:p>
          <a:p>
            <a:pPr lvl="1"/>
            <a:r>
              <a:rPr lang="en-US" dirty="0"/>
              <a:t>Slide Information</a:t>
            </a:r>
          </a:p>
          <a:p>
            <a:pPr lvl="2"/>
            <a:r>
              <a:rPr lang="en-US" dirty="0"/>
              <a:t>More information</a:t>
            </a:r>
          </a:p>
          <a:p>
            <a:pPr lvl="3"/>
            <a:r>
              <a:rPr lang="en-US" dirty="0"/>
              <a:t>Even more information</a:t>
            </a:r>
          </a:p>
          <a:p>
            <a:pPr lvl="0"/>
            <a:r>
              <a:rPr lang="en-US" dirty="0"/>
              <a:t>Click to edit Next Section Title</a:t>
            </a:r>
          </a:p>
        </p:txBody>
      </p:sp>
      <p:sp>
        <p:nvSpPr>
          <p:cNvPr id="13"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4"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
        <p:nvSpPr>
          <p:cNvPr id="7" name="Title Placeholder 1"/>
          <p:cNvSpPr>
            <a:spLocks noGrp="1"/>
          </p:cNvSpPr>
          <p:nvPr>
            <p:ph type="title" hasCustomPrompt="1"/>
          </p:nvPr>
        </p:nvSpPr>
        <p:spPr>
          <a:xfrm>
            <a:off x="627540" y="322351"/>
            <a:ext cx="9170225" cy="598320"/>
          </a:xfrm>
          <a:prstGeom prst="rect">
            <a:avLst/>
          </a:prstGeom>
        </p:spPr>
        <p:txBody>
          <a:bodyPr vert="horz" lIns="121842" tIns="60921" rIns="121842" bIns="60921" rtlCol="0" anchor="ctr">
            <a:noAutofit/>
          </a:bodyPr>
          <a:lstStyle>
            <a:lvl1pPr>
              <a:defRPr/>
            </a:lvl1pPr>
          </a:lstStyle>
          <a:p>
            <a:r>
              <a:rPr lang="en-US" dirty="0"/>
              <a:t>Click To Edit Table of Contents</a:t>
            </a:r>
          </a:p>
        </p:txBody>
      </p:sp>
    </p:spTree>
    <p:extLst>
      <p:ext uri="{BB962C8B-B14F-4D97-AF65-F5344CB8AC3E}">
        <p14:creationId xmlns:p14="http://schemas.microsoft.com/office/powerpoint/2010/main" val="4024201397"/>
      </p:ext>
    </p:extLst>
  </p:cSld>
  <p:clrMapOvr>
    <a:masterClrMapping/>
  </p:clrMapOvr>
  <p:transition spd="med">
    <p:split orient="ver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Content">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26537" y="1172758"/>
            <a:ext cx="11220451" cy="5015323"/>
          </a:xfrm>
        </p:spPr>
        <p:txBody>
          <a:bodyPr/>
          <a:lstStyle>
            <a:lvl1pPr marL="0" indent="0">
              <a:lnSpc>
                <a:spcPct val="100000"/>
              </a:lnSpc>
              <a:spcAft>
                <a:spcPts val="800"/>
              </a:spcAft>
              <a:buNone/>
              <a:defRPr/>
            </a:lvl1pPr>
            <a:lvl2pPr>
              <a:defRPr sz="19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4"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
        <p:nvSpPr>
          <p:cNvPr id="7" name="Title Placeholder 1"/>
          <p:cNvSpPr>
            <a:spLocks noGrp="1"/>
          </p:cNvSpPr>
          <p:nvPr>
            <p:ph type="title"/>
          </p:nvPr>
        </p:nvSpPr>
        <p:spPr>
          <a:xfrm>
            <a:off x="627540" y="322351"/>
            <a:ext cx="9170225" cy="598320"/>
          </a:xfrm>
          <a:prstGeom prst="rect">
            <a:avLst/>
          </a:prstGeom>
        </p:spPr>
        <p:txBody>
          <a:bodyPr vert="horz" lIns="121842" tIns="60921" rIns="121842" bIns="60921"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1663855174"/>
      </p:ext>
    </p:extLst>
  </p:cSld>
  <p:clrMapOvr>
    <a:masterClrMapping/>
  </p:clrMapOvr>
  <p:transition spd="med">
    <p:split orient="ver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asic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7488" y="1172764"/>
            <a:ext cx="11210944" cy="5004215"/>
          </a:xfrm>
        </p:spPr>
        <p:txBody>
          <a:bodyPr>
            <a:noAutofit/>
          </a:bodyPr>
          <a:lstStyle>
            <a:lvl1pPr marL="228445" indent="-228445" algn="l" defTabSz="1218268" rtl="0" eaLnBrk="1" latinLnBrk="0" hangingPunct="1">
              <a:lnSpc>
                <a:spcPct val="100000"/>
              </a:lnSpc>
              <a:spcBef>
                <a:spcPts val="800"/>
              </a:spcBef>
              <a:buClr>
                <a:schemeClr val="tx1">
                  <a:lumMod val="60000"/>
                  <a:lumOff val="40000"/>
                </a:schemeClr>
              </a:buClr>
              <a:buSzPct val="90000"/>
              <a:buFont typeface="Arial" panose="020B0604020202020204" pitchFamily="34" charset="0"/>
              <a:buChar char="•"/>
              <a:defRPr lang="en-US" sz="2100" b="0" kern="1200" dirty="0" smtClean="0">
                <a:solidFill>
                  <a:schemeClr val="tx1">
                    <a:lumMod val="60000"/>
                    <a:lumOff val="40000"/>
                  </a:schemeClr>
                </a:solidFill>
                <a:latin typeface="+mn-lt"/>
                <a:ea typeface="+mn-ea"/>
                <a:cs typeface="+mn-cs"/>
              </a:defRPr>
            </a:lvl1pPr>
            <a:lvl2pPr marL="609139" indent="-182762" algn="l" defTabSz="1218268" rtl="0" eaLnBrk="1" latinLnBrk="0" hangingPunct="1">
              <a:lnSpc>
                <a:spcPct val="100000"/>
              </a:lnSpc>
              <a:spcBef>
                <a:spcPts val="0"/>
              </a:spcBef>
              <a:buClr>
                <a:schemeClr val="tx1">
                  <a:lumMod val="60000"/>
                  <a:lumOff val="40000"/>
                </a:schemeClr>
              </a:buClr>
              <a:buSzPct val="90000"/>
              <a:buFont typeface="Arial" panose="020B0604020202020204" pitchFamily="34" charset="0"/>
              <a:buChar char="•"/>
              <a:defRPr lang="en-US" sz="1900" b="0" kern="1200" dirty="0" smtClean="0">
                <a:solidFill>
                  <a:schemeClr val="tx1">
                    <a:lumMod val="60000"/>
                    <a:lumOff val="40000"/>
                  </a:schemeClr>
                </a:solidFill>
                <a:latin typeface="+mn-lt"/>
                <a:ea typeface="+mn-ea"/>
                <a:cs typeface="+mn-cs"/>
              </a:defRPr>
            </a:lvl2pPr>
            <a:lvl3pPr marL="1218328" indent="-182762" algn="l" defTabSz="1218268" rtl="0" eaLnBrk="1" latinLnBrk="0" hangingPunct="1">
              <a:lnSpc>
                <a:spcPct val="100000"/>
              </a:lnSpc>
              <a:spcBef>
                <a:spcPts val="0"/>
              </a:spcBef>
              <a:buClr>
                <a:schemeClr val="tx1">
                  <a:lumMod val="60000"/>
                  <a:lumOff val="40000"/>
                </a:schemeClr>
              </a:buClr>
              <a:buSzPct val="90000"/>
              <a:buFont typeface="Arial" panose="020B0604020202020204" pitchFamily="34" charset="0"/>
              <a:buChar char="•"/>
              <a:defRPr lang="en-US" sz="1600" b="0" kern="1200" dirty="0" smtClean="0">
                <a:solidFill>
                  <a:schemeClr val="tx1">
                    <a:lumMod val="60000"/>
                    <a:lumOff val="40000"/>
                  </a:schemeClr>
                </a:solidFill>
                <a:latin typeface="+mn-lt"/>
                <a:ea typeface="+mn-ea"/>
                <a:cs typeface="+mn-cs"/>
              </a:defRPr>
            </a:lvl3pPr>
            <a:lvl4pPr marL="1827485" indent="-182762" algn="l" defTabSz="1218268" rtl="0" eaLnBrk="1" latinLnBrk="0" hangingPunct="1">
              <a:lnSpc>
                <a:spcPct val="100000"/>
              </a:lnSpc>
              <a:spcBef>
                <a:spcPts val="0"/>
              </a:spcBef>
              <a:buClr>
                <a:schemeClr val="tx1">
                  <a:lumMod val="60000"/>
                  <a:lumOff val="40000"/>
                </a:schemeClr>
              </a:buClr>
              <a:buSzPct val="90000"/>
              <a:buFont typeface="Arial" panose="020B0604020202020204" pitchFamily="34" charset="0"/>
              <a:buChar char="•"/>
              <a:defRPr lang="en-US" sz="1600" b="0" kern="1200" dirty="0" smtClean="0">
                <a:solidFill>
                  <a:schemeClr val="tx1">
                    <a:lumMod val="60000"/>
                    <a:lumOff val="40000"/>
                  </a:schemeClr>
                </a:solidFill>
                <a:latin typeface="+mn-lt"/>
                <a:ea typeface="+mn-ea"/>
                <a:cs typeface="+mn-cs"/>
              </a:defRPr>
            </a:lvl4pPr>
            <a:lvl5pPr marL="2436658" indent="-182762" algn="l" defTabSz="1218268" rtl="0" eaLnBrk="1" latinLnBrk="0" hangingPunct="1">
              <a:lnSpc>
                <a:spcPct val="100000"/>
              </a:lnSpc>
              <a:spcBef>
                <a:spcPts val="0"/>
              </a:spcBef>
              <a:buClr>
                <a:schemeClr val="tx1">
                  <a:lumMod val="60000"/>
                  <a:lumOff val="40000"/>
                </a:schemeClr>
              </a:buClr>
              <a:buSzPct val="90000"/>
              <a:buFont typeface="Arial" panose="020B0604020202020204" pitchFamily="34" charset="0"/>
              <a:buChar char="•"/>
              <a:defRPr lang="en-US" sz="1600" b="0" kern="1200" dirty="0">
                <a:solidFill>
                  <a:schemeClr val="tx1">
                    <a:lumMod val="60000"/>
                    <a:lumOff val="40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4"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
        <p:nvSpPr>
          <p:cNvPr id="7" name="Title Placeholder 1"/>
          <p:cNvSpPr>
            <a:spLocks noGrp="1"/>
          </p:cNvSpPr>
          <p:nvPr>
            <p:ph type="title"/>
          </p:nvPr>
        </p:nvSpPr>
        <p:spPr>
          <a:xfrm>
            <a:off x="627540" y="322351"/>
            <a:ext cx="9170225" cy="598320"/>
          </a:xfrm>
          <a:prstGeom prst="rect">
            <a:avLst/>
          </a:prstGeom>
        </p:spPr>
        <p:txBody>
          <a:bodyPr vert="horz" lIns="121842" tIns="60921" rIns="121842" bIns="60921"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3878707615"/>
      </p:ext>
    </p:extLst>
  </p:cSld>
  <p:clrMapOvr>
    <a:masterClrMapping/>
  </p:clrMapOvr>
  <p:transition spd="med">
    <p:split orient="ver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ingle Graphic">
    <p:spTree>
      <p:nvGrpSpPr>
        <p:cNvPr id="1" name=""/>
        <p:cNvGrpSpPr/>
        <p:nvPr/>
      </p:nvGrpSpPr>
      <p:grpSpPr>
        <a:xfrm>
          <a:off x="0" y="0"/>
          <a:ext cx="0" cy="0"/>
          <a:chOff x="0" y="0"/>
          <a:chExt cx="0" cy="0"/>
        </a:xfrm>
      </p:grpSpPr>
      <p:sp>
        <p:nvSpPr>
          <p:cNvPr id="5" name="Content Placeholder 2"/>
          <p:cNvSpPr>
            <a:spLocks noGrp="1"/>
          </p:cNvSpPr>
          <p:nvPr>
            <p:ph idx="1"/>
          </p:nvPr>
        </p:nvSpPr>
        <p:spPr>
          <a:xfrm>
            <a:off x="627488" y="3123585"/>
            <a:ext cx="11198752" cy="2985047"/>
          </a:xfrm>
        </p:spPr>
        <p:txBody>
          <a:bodyPr>
            <a:noAutofit/>
          </a:bodyPr>
          <a:lstStyle>
            <a:lvl1pPr marL="228445" indent="-228445"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2100" kern="1200" dirty="0" smtClean="0">
                <a:solidFill>
                  <a:schemeClr val="tx1">
                    <a:lumMod val="60000"/>
                    <a:lumOff val="40000"/>
                  </a:schemeClr>
                </a:solidFill>
                <a:latin typeface="+mn-lt"/>
                <a:ea typeface="+mn-ea"/>
                <a:cs typeface="+mn-cs"/>
              </a:defRPr>
            </a:lvl1pPr>
            <a:lvl2pPr marL="609139"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900" kern="1200" dirty="0" smtClean="0">
                <a:solidFill>
                  <a:schemeClr val="tx1">
                    <a:lumMod val="60000"/>
                    <a:lumOff val="40000"/>
                  </a:schemeClr>
                </a:solidFill>
                <a:latin typeface="+mn-lt"/>
                <a:ea typeface="+mn-ea"/>
                <a:cs typeface="+mn-cs"/>
              </a:defRPr>
            </a:lvl2pPr>
            <a:lvl3pPr marL="1218328"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smtClean="0">
                <a:solidFill>
                  <a:schemeClr val="tx1">
                    <a:lumMod val="60000"/>
                    <a:lumOff val="40000"/>
                  </a:schemeClr>
                </a:solidFill>
                <a:latin typeface="+mn-lt"/>
                <a:ea typeface="+mn-ea"/>
                <a:cs typeface="+mn-cs"/>
              </a:defRPr>
            </a:lvl3pPr>
            <a:lvl4pPr marL="1827485"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smtClean="0">
                <a:solidFill>
                  <a:schemeClr val="tx1">
                    <a:lumMod val="60000"/>
                    <a:lumOff val="40000"/>
                  </a:schemeClr>
                </a:solidFill>
                <a:latin typeface="+mn-lt"/>
                <a:ea typeface="+mn-ea"/>
                <a:cs typeface="+mn-cs"/>
              </a:defRPr>
            </a:lvl4pPr>
            <a:lvl5pPr marL="2436658"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a:solidFill>
                  <a:schemeClr val="tx1">
                    <a:lumMod val="60000"/>
                    <a:lumOff val="40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3"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
        <p:nvSpPr>
          <p:cNvPr id="14" name="Text Placeholder 13"/>
          <p:cNvSpPr>
            <a:spLocks noGrp="1"/>
          </p:cNvSpPr>
          <p:nvPr>
            <p:ph type="body" sz="quarter" idx="12"/>
          </p:nvPr>
        </p:nvSpPr>
        <p:spPr>
          <a:xfrm>
            <a:off x="627488" y="1014879"/>
            <a:ext cx="11198752" cy="1371600"/>
          </a:xfrm>
        </p:spPr>
        <p:txBody>
          <a:bodyPr>
            <a:noAutofit/>
          </a:bodyPr>
          <a:lstStyle>
            <a:lvl1pPr marL="228445" indent="-228445">
              <a:buClr>
                <a:schemeClr val="tx1">
                  <a:lumMod val="60000"/>
                  <a:lumOff val="40000"/>
                </a:schemeClr>
              </a:buClr>
              <a:buSzPct val="90000"/>
              <a:buFont typeface="Arial" panose="020B0604020202020204" pitchFamily="34" charset="0"/>
              <a:buChar char="•"/>
              <a:defRPr sz="2100">
                <a:solidFill>
                  <a:schemeClr val="tx1">
                    <a:lumMod val="60000"/>
                    <a:lumOff val="40000"/>
                  </a:schemeClr>
                </a:solidFill>
              </a:defRPr>
            </a:lvl1pPr>
            <a:lvl2pPr marL="609139" indent="-182762">
              <a:buClr>
                <a:schemeClr val="tx1">
                  <a:lumMod val="60000"/>
                  <a:lumOff val="40000"/>
                </a:schemeClr>
              </a:buClr>
              <a:buSzPct val="90000"/>
              <a:buFont typeface="Arial" panose="020B0604020202020204" pitchFamily="34" charset="0"/>
              <a:buChar char="•"/>
              <a:defRPr sz="1900">
                <a:solidFill>
                  <a:schemeClr val="tx1">
                    <a:lumMod val="60000"/>
                    <a:lumOff val="40000"/>
                  </a:schemeClr>
                </a:solidFill>
              </a:defRPr>
            </a:lvl2pPr>
            <a:lvl3pPr marL="1218328" indent="-182762">
              <a:buClr>
                <a:schemeClr val="tx1">
                  <a:lumMod val="60000"/>
                  <a:lumOff val="40000"/>
                </a:schemeClr>
              </a:buClr>
              <a:buSzPct val="90000"/>
              <a:buFont typeface="Arial" panose="020B0604020202020204" pitchFamily="34" charset="0"/>
              <a:buChar char="•"/>
              <a:defRPr sz="1600">
                <a:solidFill>
                  <a:schemeClr val="tx1">
                    <a:lumMod val="60000"/>
                    <a:lumOff val="40000"/>
                  </a:schemeClr>
                </a:solidFill>
              </a:defRPr>
            </a:lvl3pPr>
            <a:lvl4pPr marL="1827485" indent="-182762">
              <a:buClr>
                <a:schemeClr val="tx1">
                  <a:lumMod val="60000"/>
                  <a:lumOff val="40000"/>
                </a:schemeClr>
              </a:buClr>
              <a:buSzPct val="90000"/>
              <a:buFont typeface="Arial" panose="020B0604020202020204" pitchFamily="34" charset="0"/>
              <a:buChar char="•"/>
              <a:defRPr sz="1600">
                <a:solidFill>
                  <a:schemeClr val="tx1">
                    <a:lumMod val="60000"/>
                    <a:lumOff val="40000"/>
                  </a:schemeClr>
                </a:solidFill>
              </a:defRPr>
            </a:lvl4pPr>
            <a:lvl5pPr marL="2436658" indent="-182762">
              <a:buClr>
                <a:schemeClr val="tx1">
                  <a:lumMod val="60000"/>
                  <a:lumOff val="40000"/>
                </a:schemeClr>
              </a:buClr>
              <a:buSzPct val="90000"/>
              <a:buFont typeface="Arial" panose="020B0604020202020204" pitchFamily="34" charset="0"/>
              <a:buChar char="•"/>
              <a:defRPr sz="1600">
                <a:solidFill>
                  <a:schemeClr val="tx1">
                    <a:lumMod val="60000"/>
                    <a:lumOff val="4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6" name="Text Placeholder 15"/>
          <p:cNvSpPr>
            <a:spLocks noGrp="1"/>
          </p:cNvSpPr>
          <p:nvPr>
            <p:ph type="body" sz="quarter" idx="13" hasCustomPrompt="1"/>
          </p:nvPr>
        </p:nvSpPr>
        <p:spPr>
          <a:xfrm>
            <a:off x="627532" y="2480688"/>
            <a:ext cx="11198329" cy="548640"/>
          </a:xfrm>
        </p:spPr>
        <p:txBody>
          <a:bodyPr wrap="square" anchor="t">
            <a:noAutofit/>
          </a:bodyPr>
          <a:lstStyle>
            <a:lvl1pPr marL="0" indent="0">
              <a:buNone/>
              <a:defRPr sz="2100" b="1" baseline="0">
                <a:solidFill>
                  <a:srgbClr val="C00000"/>
                </a:solidFill>
              </a:defRPr>
            </a:lvl1pPr>
            <a:lvl2pPr>
              <a:defRPr>
                <a:solidFill>
                  <a:srgbClr val="C00000"/>
                </a:solidFill>
              </a:defRPr>
            </a:lvl2pPr>
            <a:lvl3pPr>
              <a:defRPr>
                <a:solidFill>
                  <a:srgbClr val="C00000"/>
                </a:solidFill>
              </a:defRPr>
            </a:lvl3pPr>
            <a:lvl4pPr>
              <a:defRPr>
                <a:solidFill>
                  <a:srgbClr val="C00000"/>
                </a:solidFill>
              </a:defRPr>
            </a:lvl4pPr>
            <a:lvl5pPr>
              <a:defRPr>
                <a:solidFill>
                  <a:srgbClr val="C00000"/>
                </a:solidFill>
              </a:defRPr>
            </a:lvl5pPr>
          </a:lstStyle>
          <a:p>
            <a:pPr lvl="0"/>
            <a:r>
              <a:rPr lang="en-US" dirty="0"/>
              <a:t>Chart Title: Click to edit Master text styles</a:t>
            </a:r>
            <a:br>
              <a:rPr lang="en-US" dirty="0"/>
            </a:br>
            <a:r>
              <a:rPr lang="en-US" dirty="0"/>
              <a:t>Line 2</a:t>
            </a:r>
          </a:p>
        </p:txBody>
      </p:sp>
      <p:sp>
        <p:nvSpPr>
          <p:cNvPr id="10" name="Title Placeholder 1"/>
          <p:cNvSpPr>
            <a:spLocks noGrp="1"/>
          </p:cNvSpPr>
          <p:nvPr>
            <p:ph type="title"/>
          </p:nvPr>
        </p:nvSpPr>
        <p:spPr>
          <a:xfrm>
            <a:off x="627540" y="322351"/>
            <a:ext cx="9170225" cy="598320"/>
          </a:xfrm>
          <a:prstGeom prst="rect">
            <a:avLst/>
          </a:prstGeom>
        </p:spPr>
        <p:txBody>
          <a:bodyPr vert="horz" lIns="121842" tIns="60921" rIns="121842" bIns="60921"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2052051385"/>
      </p:ext>
    </p:extLst>
  </p:cSld>
  <p:clrMapOvr>
    <a:masterClrMapping/>
  </p:clrMapOvr>
  <p:transition spd="med">
    <p:split orient="ver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Graphics">
    <p:spTree>
      <p:nvGrpSpPr>
        <p:cNvPr id="1" name=""/>
        <p:cNvGrpSpPr/>
        <p:nvPr/>
      </p:nvGrpSpPr>
      <p:grpSpPr>
        <a:xfrm>
          <a:off x="0" y="0"/>
          <a:ext cx="0" cy="0"/>
          <a:chOff x="0" y="0"/>
          <a:chExt cx="0" cy="0"/>
        </a:xfrm>
      </p:grpSpPr>
      <p:sp>
        <p:nvSpPr>
          <p:cNvPr id="5" name="Content Placeholder 2"/>
          <p:cNvSpPr>
            <a:spLocks noGrp="1"/>
          </p:cNvSpPr>
          <p:nvPr>
            <p:ph idx="1"/>
          </p:nvPr>
        </p:nvSpPr>
        <p:spPr>
          <a:xfrm>
            <a:off x="627492" y="3123549"/>
            <a:ext cx="5462077" cy="3053427"/>
          </a:xfrm>
        </p:spPr>
        <p:txBody>
          <a:bodyPr>
            <a:noAutofit/>
          </a:bodyPr>
          <a:lstStyle>
            <a:lvl1pPr marL="228445" indent="-228445"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2100" kern="1200" dirty="0" smtClean="0">
                <a:solidFill>
                  <a:schemeClr val="tx1">
                    <a:lumMod val="60000"/>
                    <a:lumOff val="40000"/>
                  </a:schemeClr>
                </a:solidFill>
                <a:latin typeface="+mn-lt"/>
                <a:ea typeface="+mn-ea"/>
                <a:cs typeface="+mn-cs"/>
              </a:defRPr>
            </a:lvl1pPr>
            <a:lvl2pPr marL="609139"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900" kern="1200" dirty="0" smtClean="0">
                <a:solidFill>
                  <a:schemeClr val="tx1">
                    <a:lumMod val="60000"/>
                    <a:lumOff val="40000"/>
                  </a:schemeClr>
                </a:solidFill>
                <a:latin typeface="+mn-lt"/>
                <a:ea typeface="+mn-ea"/>
                <a:cs typeface="+mn-cs"/>
              </a:defRPr>
            </a:lvl2pPr>
            <a:lvl3pPr marL="1218328"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smtClean="0">
                <a:solidFill>
                  <a:schemeClr val="tx1">
                    <a:lumMod val="60000"/>
                    <a:lumOff val="40000"/>
                  </a:schemeClr>
                </a:solidFill>
                <a:latin typeface="+mn-lt"/>
                <a:ea typeface="+mn-ea"/>
                <a:cs typeface="+mn-cs"/>
              </a:defRPr>
            </a:lvl3pPr>
            <a:lvl4pPr marL="1827485"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smtClean="0">
                <a:solidFill>
                  <a:schemeClr val="tx1">
                    <a:lumMod val="60000"/>
                    <a:lumOff val="40000"/>
                  </a:schemeClr>
                </a:solidFill>
                <a:latin typeface="+mn-lt"/>
                <a:ea typeface="+mn-ea"/>
                <a:cs typeface="+mn-cs"/>
              </a:defRPr>
            </a:lvl4pPr>
            <a:lvl5pPr marL="2436658"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a:solidFill>
                  <a:schemeClr val="tx1">
                    <a:lumMod val="60000"/>
                    <a:lumOff val="40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3"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
        <p:nvSpPr>
          <p:cNvPr id="16" name="Text Placeholder 15"/>
          <p:cNvSpPr>
            <a:spLocks noGrp="1"/>
          </p:cNvSpPr>
          <p:nvPr>
            <p:ph type="body" sz="quarter" idx="13" hasCustomPrompt="1"/>
          </p:nvPr>
        </p:nvSpPr>
        <p:spPr>
          <a:xfrm>
            <a:off x="627532" y="2480688"/>
            <a:ext cx="11198329" cy="548640"/>
          </a:xfrm>
        </p:spPr>
        <p:txBody>
          <a:bodyPr anchor="t">
            <a:noAutofit/>
          </a:bodyPr>
          <a:lstStyle>
            <a:lvl1pPr marL="0" indent="0">
              <a:buNone/>
              <a:defRPr sz="2100" b="1">
                <a:solidFill>
                  <a:srgbClr val="C00000"/>
                </a:solidFill>
              </a:defRPr>
            </a:lvl1pPr>
            <a:lvl2pPr>
              <a:defRPr>
                <a:solidFill>
                  <a:srgbClr val="C00000"/>
                </a:solidFill>
              </a:defRPr>
            </a:lvl2pPr>
            <a:lvl3pPr>
              <a:defRPr>
                <a:solidFill>
                  <a:srgbClr val="C00000"/>
                </a:solidFill>
              </a:defRPr>
            </a:lvl3pPr>
            <a:lvl4pPr>
              <a:defRPr>
                <a:solidFill>
                  <a:srgbClr val="C00000"/>
                </a:solidFill>
              </a:defRPr>
            </a:lvl4pPr>
            <a:lvl5pPr>
              <a:defRPr>
                <a:solidFill>
                  <a:srgbClr val="C00000"/>
                </a:solidFill>
              </a:defRPr>
            </a:lvl5pPr>
          </a:lstStyle>
          <a:p>
            <a:pPr lvl="0"/>
            <a:r>
              <a:rPr lang="en-US" dirty="0"/>
              <a:t>Chart Title: Click to edit Master text styles</a:t>
            </a:r>
            <a:br>
              <a:rPr lang="en-US" dirty="0"/>
            </a:br>
            <a:r>
              <a:rPr lang="en-US" dirty="0"/>
              <a:t>Line 2</a:t>
            </a:r>
          </a:p>
        </p:txBody>
      </p:sp>
      <p:sp>
        <p:nvSpPr>
          <p:cNvPr id="10" name="Content Placeholder 2"/>
          <p:cNvSpPr>
            <a:spLocks noGrp="1"/>
          </p:cNvSpPr>
          <p:nvPr>
            <p:ph idx="14"/>
          </p:nvPr>
        </p:nvSpPr>
        <p:spPr>
          <a:xfrm>
            <a:off x="6083385" y="3123549"/>
            <a:ext cx="5742432" cy="3053427"/>
          </a:xfrm>
        </p:spPr>
        <p:txBody>
          <a:bodyPr>
            <a:noAutofit/>
          </a:bodyPr>
          <a:lstStyle>
            <a:lvl1pPr marL="228445" indent="-228445"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2100" kern="1200" dirty="0" smtClean="0">
                <a:solidFill>
                  <a:schemeClr val="tx1">
                    <a:lumMod val="60000"/>
                    <a:lumOff val="40000"/>
                  </a:schemeClr>
                </a:solidFill>
                <a:latin typeface="+mn-lt"/>
                <a:ea typeface="+mn-ea"/>
                <a:cs typeface="+mn-cs"/>
              </a:defRPr>
            </a:lvl1pPr>
            <a:lvl2pPr marL="609139"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900" kern="1200" dirty="0" smtClean="0">
                <a:solidFill>
                  <a:schemeClr val="tx1">
                    <a:lumMod val="60000"/>
                    <a:lumOff val="40000"/>
                  </a:schemeClr>
                </a:solidFill>
                <a:latin typeface="+mn-lt"/>
                <a:ea typeface="+mn-ea"/>
                <a:cs typeface="+mn-cs"/>
              </a:defRPr>
            </a:lvl2pPr>
            <a:lvl3pPr marL="1218328"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smtClean="0">
                <a:solidFill>
                  <a:schemeClr val="tx1">
                    <a:lumMod val="60000"/>
                    <a:lumOff val="40000"/>
                  </a:schemeClr>
                </a:solidFill>
                <a:latin typeface="+mn-lt"/>
                <a:ea typeface="+mn-ea"/>
                <a:cs typeface="+mn-cs"/>
              </a:defRPr>
            </a:lvl3pPr>
            <a:lvl4pPr marL="1827485"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smtClean="0">
                <a:solidFill>
                  <a:schemeClr val="tx1">
                    <a:lumMod val="60000"/>
                    <a:lumOff val="40000"/>
                  </a:schemeClr>
                </a:solidFill>
                <a:latin typeface="+mn-lt"/>
                <a:ea typeface="+mn-ea"/>
                <a:cs typeface="+mn-cs"/>
              </a:defRPr>
            </a:lvl4pPr>
            <a:lvl5pPr marL="2436658"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a:solidFill>
                  <a:schemeClr val="tx1">
                    <a:lumMod val="60000"/>
                    <a:lumOff val="40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13"/>
          <p:cNvSpPr>
            <a:spLocks noGrp="1"/>
          </p:cNvSpPr>
          <p:nvPr>
            <p:ph type="body" sz="quarter" idx="12"/>
          </p:nvPr>
        </p:nvSpPr>
        <p:spPr>
          <a:xfrm>
            <a:off x="627488" y="1014879"/>
            <a:ext cx="11198752" cy="1371600"/>
          </a:xfrm>
        </p:spPr>
        <p:txBody>
          <a:bodyPr>
            <a:noAutofit/>
          </a:bodyPr>
          <a:lstStyle>
            <a:lvl1pPr marL="228445" indent="-228445">
              <a:buClr>
                <a:schemeClr val="tx1">
                  <a:lumMod val="60000"/>
                  <a:lumOff val="40000"/>
                </a:schemeClr>
              </a:buClr>
              <a:buSzPct val="90000"/>
              <a:buFont typeface="Arial" panose="020B0604020202020204" pitchFamily="34" charset="0"/>
              <a:buChar char="•"/>
              <a:defRPr sz="2100">
                <a:solidFill>
                  <a:schemeClr val="tx1">
                    <a:lumMod val="60000"/>
                    <a:lumOff val="40000"/>
                  </a:schemeClr>
                </a:solidFill>
              </a:defRPr>
            </a:lvl1pPr>
            <a:lvl2pPr marL="609139" indent="-182762">
              <a:buClr>
                <a:schemeClr val="tx1">
                  <a:lumMod val="60000"/>
                  <a:lumOff val="40000"/>
                </a:schemeClr>
              </a:buClr>
              <a:buSzPct val="90000"/>
              <a:buFont typeface="Arial" panose="020B0604020202020204" pitchFamily="34" charset="0"/>
              <a:buChar char="•"/>
              <a:defRPr sz="1900">
                <a:solidFill>
                  <a:schemeClr val="tx1">
                    <a:lumMod val="60000"/>
                    <a:lumOff val="40000"/>
                  </a:schemeClr>
                </a:solidFill>
              </a:defRPr>
            </a:lvl2pPr>
            <a:lvl3pPr marL="1218328" indent="-182762">
              <a:buClr>
                <a:schemeClr val="tx1">
                  <a:lumMod val="60000"/>
                  <a:lumOff val="40000"/>
                </a:schemeClr>
              </a:buClr>
              <a:buSzPct val="90000"/>
              <a:buFont typeface="Arial" panose="020B0604020202020204" pitchFamily="34" charset="0"/>
              <a:buChar char="•"/>
              <a:defRPr sz="1600">
                <a:solidFill>
                  <a:schemeClr val="tx1">
                    <a:lumMod val="60000"/>
                    <a:lumOff val="40000"/>
                  </a:schemeClr>
                </a:solidFill>
              </a:defRPr>
            </a:lvl3pPr>
            <a:lvl4pPr marL="1827485" indent="-182762">
              <a:buClr>
                <a:schemeClr val="tx1">
                  <a:lumMod val="60000"/>
                  <a:lumOff val="40000"/>
                </a:schemeClr>
              </a:buClr>
              <a:buSzPct val="90000"/>
              <a:buFont typeface="Arial" panose="020B0604020202020204" pitchFamily="34" charset="0"/>
              <a:buChar char="•"/>
              <a:defRPr sz="1600">
                <a:solidFill>
                  <a:schemeClr val="tx1">
                    <a:lumMod val="60000"/>
                    <a:lumOff val="40000"/>
                  </a:schemeClr>
                </a:solidFill>
              </a:defRPr>
            </a:lvl4pPr>
            <a:lvl5pPr marL="2436658" indent="-182762">
              <a:buClr>
                <a:schemeClr val="tx1">
                  <a:lumMod val="60000"/>
                  <a:lumOff val="40000"/>
                </a:schemeClr>
              </a:buClr>
              <a:buSzPct val="90000"/>
              <a:buFont typeface="Arial" panose="020B0604020202020204" pitchFamily="34" charset="0"/>
              <a:buChar char="•"/>
              <a:defRPr sz="1600">
                <a:solidFill>
                  <a:schemeClr val="tx1">
                    <a:lumMod val="60000"/>
                    <a:lumOff val="4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Placeholder 1"/>
          <p:cNvSpPr>
            <a:spLocks noGrp="1"/>
          </p:cNvSpPr>
          <p:nvPr>
            <p:ph type="title"/>
          </p:nvPr>
        </p:nvSpPr>
        <p:spPr>
          <a:xfrm>
            <a:off x="627540" y="322351"/>
            <a:ext cx="9170225" cy="598320"/>
          </a:xfrm>
          <a:prstGeom prst="rect">
            <a:avLst/>
          </a:prstGeom>
        </p:spPr>
        <p:txBody>
          <a:bodyPr vert="horz" lIns="121842" tIns="60921" rIns="121842" bIns="60921"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3613696991"/>
      </p:ext>
    </p:extLst>
  </p:cSld>
  <p:clrMapOvr>
    <a:masterClrMapping/>
  </p:clrMapOvr>
  <p:transition spd="med">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604" y="1066813"/>
            <a:ext cx="5386917" cy="639763"/>
          </a:xfrm>
        </p:spPr>
        <p:txBody>
          <a:bodyPr anchor="b"/>
          <a:lstStyle>
            <a:lvl1pPr marL="0" indent="0">
              <a:buNone/>
              <a:defRPr sz="2400" b="1">
                <a:latin typeface="+mn-lt"/>
              </a:defRPr>
            </a:lvl1pPr>
            <a:lvl2pPr marL="456075" indent="0">
              <a:buNone/>
              <a:defRPr sz="2000" b="1"/>
            </a:lvl2pPr>
            <a:lvl3pPr marL="912269" indent="0">
              <a:buNone/>
              <a:defRPr sz="1900" b="1"/>
            </a:lvl3pPr>
            <a:lvl4pPr marL="1368404" indent="0">
              <a:buNone/>
              <a:defRPr sz="1600" b="1"/>
            </a:lvl4pPr>
            <a:lvl5pPr marL="1824538" indent="0">
              <a:buNone/>
              <a:defRPr sz="1600" b="1"/>
            </a:lvl5pPr>
            <a:lvl6pPr marL="2280734" indent="0">
              <a:buNone/>
              <a:defRPr sz="1600" b="1"/>
            </a:lvl6pPr>
            <a:lvl7pPr marL="2736806" indent="0">
              <a:buNone/>
              <a:defRPr sz="1600" b="1"/>
            </a:lvl7pPr>
            <a:lvl8pPr marL="3192880" indent="0">
              <a:buNone/>
              <a:defRPr sz="1600" b="1"/>
            </a:lvl8pPr>
            <a:lvl9pPr marL="3648955"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4" y="1752602"/>
            <a:ext cx="5386917" cy="4373563"/>
          </a:xfrm>
        </p:spPr>
        <p:txBody>
          <a:bodyPr/>
          <a:lstStyle>
            <a:lvl1pPr>
              <a:defRPr sz="2400">
                <a:latin typeface="+mn-lt"/>
              </a:defRPr>
            </a:lvl1pPr>
            <a:lvl2pPr>
              <a:defRPr sz="2000">
                <a:latin typeface="+mn-lt"/>
              </a:defRPr>
            </a:lvl2pPr>
            <a:lvl3pPr>
              <a:defRPr sz="1900">
                <a:latin typeface="+mn-lt"/>
              </a:defRPr>
            </a:lvl3pPr>
            <a:lvl4pPr>
              <a:defRPr sz="1600">
                <a:latin typeface="+mn-lt"/>
              </a:defRPr>
            </a:lvl4pPr>
            <a:lvl5pPr>
              <a:defRPr sz="1600">
                <a:latin typeface="+mn-lt"/>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7737" y="1066813"/>
            <a:ext cx="5389033" cy="639763"/>
          </a:xfrm>
        </p:spPr>
        <p:txBody>
          <a:bodyPr anchor="b"/>
          <a:lstStyle>
            <a:lvl1pPr marL="0" indent="0">
              <a:buNone/>
              <a:defRPr sz="2400" b="1">
                <a:latin typeface="+mn-lt"/>
              </a:defRPr>
            </a:lvl1pPr>
            <a:lvl2pPr marL="456075" indent="0">
              <a:buNone/>
              <a:defRPr sz="2000" b="1"/>
            </a:lvl2pPr>
            <a:lvl3pPr marL="912269" indent="0">
              <a:buNone/>
              <a:defRPr sz="1900" b="1"/>
            </a:lvl3pPr>
            <a:lvl4pPr marL="1368404" indent="0">
              <a:buNone/>
              <a:defRPr sz="1600" b="1"/>
            </a:lvl4pPr>
            <a:lvl5pPr marL="1824538" indent="0">
              <a:buNone/>
              <a:defRPr sz="1600" b="1"/>
            </a:lvl5pPr>
            <a:lvl6pPr marL="2280734" indent="0">
              <a:buNone/>
              <a:defRPr sz="1600" b="1"/>
            </a:lvl6pPr>
            <a:lvl7pPr marL="2736806" indent="0">
              <a:buNone/>
              <a:defRPr sz="1600" b="1"/>
            </a:lvl7pPr>
            <a:lvl8pPr marL="3192880" indent="0">
              <a:buNone/>
              <a:defRPr sz="1600" b="1"/>
            </a:lvl8pPr>
            <a:lvl9pPr marL="3648955"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504" y="1752602"/>
            <a:ext cx="5389033" cy="4373563"/>
          </a:xfrm>
        </p:spPr>
        <p:txBody>
          <a:bodyPr/>
          <a:lstStyle>
            <a:lvl1pPr>
              <a:defRPr sz="2400">
                <a:latin typeface="+mn-lt"/>
              </a:defRPr>
            </a:lvl1pPr>
            <a:lvl2pPr>
              <a:defRPr sz="2000">
                <a:latin typeface="+mn-lt"/>
              </a:defRPr>
            </a:lvl2pPr>
            <a:lvl3pPr>
              <a:defRPr sz="1900">
                <a:latin typeface="+mn-lt"/>
              </a:defRPr>
            </a:lvl3pPr>
            <a:lvl4pPr>
              <a:defRPr sz="1600">
                <a:latin typeface="+mn-lt"/>
              </a:defRPr>
            </a:lvl4pPr>
            <a:lvl5pPr>
              <a:defRPr sz="1600">
                <a:latin typeface="+mn-lt"/>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p:cNvSpPr>
            <a:spLocks noGrp="1"/>
          </p:cNvSpPr>
          <p:nvPr>
            <p:ph type="ftr" sz="quarter" idx="10"/>
          </p:nvPr>
        </p:nvSpPr>
        <p:spPr>
          <a:xfrm>
            <a:off x="609600" y="6298561"/>
            <a:ext cx="8737600" cy="464851"/>
          </a:xfrm>
          <a:prstGeom prst="rect">
            <a:avLst/>
          </a:prstGeom>
        </p:spPr>
        <p:txBody>
          <a:bodyPr vert="horz" lIns="91252" tIns="45718" rIns="91252" bIns="45718" rtlCol="0" anchor="t"/>
          <a:lstStyle>
            <a:lvl1pPr algn="l">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1480176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mparisons">
    <p:spTree>
      <p:nvGrpSpPr>
        <p:cNvPr id="1" name=""/>
        <p:cNvGrpSpPr/>
        <p:nvPr/>
      </p:nvGrpSpPr>
      <p:grpSpPr>
        <a:xfrm>
          <a:off x="0" y="0"/>
          <a:ext cx="0" cy="0"/>
          <a:chOff x="0" y="0"/>
          <a:chExt cx="0" cy="0"/>
        </a:xfrm>
      </p:grpSpPr>
      <p:sp>
        <p:nvSpPr>
          <p:cNvPr id="5" name="Content Placeholder 2"/>
          <p:cNvSpPr>
            <a:spLocks noGrp="1"/>
          </p:cNvSpPr>
          <p:nvPr>
            <p:ph idx="1"/>
          </p:nvPr>
        </p:nvSpPr>
        <p:spPr>
          <a:xfrm>
            <a:off x="627500" y="3123549"/>
            <a:ext cx="4230685" cy="3053427"/>
          </a:xfrm>
        </p:spPr>
        <p:txBody>
          <a:bodyPr>
            <a:noAutofit/>
          </a:bodyPr>
          <a:lstStyle>
            <a:lvl1pPr marL="228445" indent="-228445"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2100" kern="1200" dirty="0" smtClean="0">
                <a:solidFill>
                  <a:schemeClr val="tx1">
                    <a:lumMod val="60000"/>
                    <a:lumOff val="40000"/>
                  </a:schemeClr>
                </a:solidFill>
                <a:latin typeface="+mn-lt"/>
                <a:ea typeface="+mn-ea"/>
                <a:cs typeface="+mn-cs"/>
              </a:defRPr>
            </a:lvl1pPr>
            <a:lvl2pPr marL="609139"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900" kern="1200" dirty="0" smtClean="0">
                <a:solidFill>
                  <a:schemeClr val="tx1">
                    <a:lumMod val="60000"/>
                    <a:lumOff val="40000"/>
                  </a:schemeClr>
                </a:solidFill>
                <a:latin typeface="+mn-lt"/>
                <a:ea typeface="+mn-ea"/>
                <a:cs typeface="+mn-cs"/>
              </a:defRPr>
            </a:lvl2pPr>
            <a:lvl3pPr marL="1218328"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smtClean="0">
                <a:solidFill>
                  <a:schemeClr val="tx1">
                    <a:lumMod val="60000"/>
                    <a:lumOff val="40000"/>
                  </a:schemeClr>
                </a:solidFill>
                <a:latin typeface="+mn-lt"/>
                <a:ea typeface="+mn-ea"/>
                <a:cs typeface="+mn-cs"/>
              </a:defRPr>
            </a:lvl3pPr>
            <a:lvl4pPr marL="1827485"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smtClean="0">
                <a:solidFill>
                  <a:schemeClr val="tx1">
                    <a:lumMod val="60000"/>
                    <a:lumOff val="40000"/>
                  </a:schemeClr>
                </a:solidFill>
                <a:latin typeface="+mn-lt"/>
                <a:ea typeface="+mn-ea"/>
                <a:cs typeface="+mn-cs"/>
              </a:defRPr>
            </a:lvl4pPr>
            <a:lvl5pPr marL="2436658"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a:solidFill>
                  <a:schemeClr val="tx1">
                    <a:lumMod val="60000"/>
                    <a:lumOff val="40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3"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
        <p:nvSpPr>
          <p:cNvPr id="16" name="Text Placeholder 15"/>
          <p:cNvSpPr>
            <a:spLocks noGrp="1"/>
          </p:cNvSpPr>
          <p:nvPr>
            <p:ph type="body" sz="quarter" idx="13" hasCustomPrompt="1"/>
          </p:nvPr>
        </p:nvSpPr>
        <p:spPr>
          <a:xfrm>
            <a:off x="627532" y="2480688"/>
            <a:ext cx="11198329" cy="548640"/>
          </a:xfrm>
        </p:spPr>
        <p:txBody>
          <a:bodyPr anchor="t">
            <a:noAutofit/>
          </a:bodyPr>
          <a:lstStyle>
            <a:lvl1pPr marL="0" indent="0">
              <a:buNone/>
              <a:defRPr sz="2100" b="1">
                <a:solidFill>
                  <a:srgbClr val="C00000"/>
                </a:solidFill>
              </a:defRPr>
            </a:lvl1pPr>
            <a:lvl2pPr>
              <a:defRPr>
                <a:solidFill>
                  <a:srgbClr val="C00000"/>
                </a:solidFill>
              </a:defRPr>
            </a:lvl2pPr>
            <a:lvl3pPr>
              <a:defRPr>
                <a:solidFill>
                  <a:srgbClr val="C00000"/>
                </a:solidFill>
              </a:defRPr>
            </a:lvl3pPr>
            <a:lvl4pPr>
              <a:defRPr>
                <a:solidFill>
                  <a:srgbClr val="C00000"/>
                </a:solidFill>
              </a:defRPr>
            </a:lvl4pPr>
            <a:lvl5pPr>
              <a:defRPr>
                <a:solidFill>
                  <a:srgbClr val="C00000"/>
                </a:solidFill>
              </a:defRPr>
            </a:lvl5pPr>
          </a:lstStyle>
          <a:p>
            <a:pPr lvl="0"/>
            <a:r>
              <a:rPr lang="en-US" dirty="0"/>
              <a:t>Chart Title: Click to edit Master text styles</a:t>
            </a:r>
            <a:br>
              <a:rPr lang="en-US" dirty="0"/>
            </a:br>
            <a:r>
              <a:rPr lang="en-US" dirty="0"/>
              <a:t>Line 2</a:t>
            </a:r>
          </a:p>
        </p:txBody>
      </p:sp>
      <p:sp>
        <p:nvSpPr>
          <p:cNvPr id="10" name="Content Placeholder 2"/>
          <p:cNvSpPr>
            <a:spLocks noGrp="1"/>
          </p:cNvSpPr>
          <p:nvPr>
            <p:ph idx="14"/>
          </p:nvPr>
        </p:nvSpPr>
        <p:spPr>
          <a:xfrm>
            <a:off x="4858173" y="3123549"/>
            <a:ext cx="4511040" cy="3053427"/>
          </a:xfrm>
        </p:spPr>
        <p:txBody>
          <a:bodyPr>
            <a:noAutofit/>
          </a:bodyPr>
          <a:lstStyle>
            <a:lvl1pPr marL="228445" indent="-228445"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2100" kern="1200" dirty="0" smtClean="0">
                <a:solidFill>
                  <a:schemeClr val="tx1">
                    <a:lumMod val="60000"/>
                    <a:lumOff val="40000"/>
                  </a:schemeClr>
                </a:solidFill>
                <a:latin typeface="+mn-lt"/>
                <a:ea typeface="+mn-ea"/>
                <a:cs typeface="+mn-cs"/>
              </a:defRPr>
            </a:lvl1pPr>
            <a:lvl2pPr marL="609139"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900" kern="1200" dirty="0" smtClean="0">
                <a:solidFill>
                  <a:schemeClr val="tx1">
                    <a:lumMod val="60000"/>
                    <a:lumOff val="40000"/>
                  </a:schemeClr>
                </a:solidFill>
                <a:latin typeface="+mn-lt"/>
                <a:ea typeface="+mn-ea"/>
                <a:cs typeface="+mn-cs"/>
              </a:defRPr>
            </a:lvl2pPr>
            <a:lvl3pPr marL="1218328"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smtClean="0">
                <a:solidFill>
                  <a:schemeClr val="tx1">
                    <a:lumMod val="60000"/>
                    <a:lumOff val="40000"/>
                  </a:schemeClr>
                </a:solidFill>
                <a:latin typeface="+mn-lt"/>
                <a:ea typeface="+mn-ea"/>
                <a:cs typeface="+mn-cs"/>
              </a:defRPr>
            </a:lvl3pPr>
            <a:lvl4pPr marL="1827485"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smtClean="0">
                <a:solidFill>
                  <a:schemeClr val="tx1">
                    <a:lumMod val="60000"/>
                    <a:lumOff val="40000"/>
                  </a:schemeClr>
                </a:solidFill>
                <a:latin typeface="+mn-lt"/>
                <a:ea typeface="+mn-ea"/>
                <a:cs typeface="+mn-cs"/>
              </a:defRPr>
            </a:lvl4pPr>
            <a:lvl5pPr marL="2436658" indent="-182762" algn="l" defTabSz="1218268" rtl="0" eaLnBrk="1" latinLnBrk="0" hangingPunct="1">
              <a:lnSpc>
                <a:spcPct val="100000"/>
              </a:lnSpc>
              <a:buClr>
                <a:schemeClr val="tx1">
                  <a:lumMod val="60000"/>
                  <a:lumOff val="40000"/>
                </a:schemeClr>
              </a:buClr>
              <a:buSzPct val="90000"/>
              <a:buFont typeface="Arial" panose="020B0604020202020204" pitchFamily="34" charset="0"/>
              <a:buChar char="•"/>
              <a:defRPr lang="en-US" sz="1600" kern="1200" dirty="0">
                <a:solidFill>
                  <a:schemeClr val="tx1">
                    <a:lumMod val="60000"/>
                    <a:lumOff val="40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13"/>
          <p:cNvSpPr>
            <a:spLocks noGrp="1"/>
          </p:cNvSpPr>
          <p:nvPr>
            <p:ph type="body" sz="quarter" idx="12"/>
          </p:nvPr>
        </p:nvSpPr>
        <p:spPr>
          <a:xfrm>
            <a:off x="627488" y="1014879"/>
            <a:ext cx="11198752" cy="1371600"/>
          </a:xfrm>
        </p:spPr>
        <p:txBody>
          <a:bodyPr>
            <a:noAutofit/>
          </a:bodyPr>
          <a:lstStyle>
            <a:lvl1pPr marL="228445" indent="-228445">
              <a:buClr>
                <a:schemeClr val="tx1">
                  <a:lumMod val="60000"/>
                  <a:lumOff val="40000"/>
                </a:schemeClr>
              </a:buClr>
              <a:buSzPct val="90000"/>
              <a:buFont typeface="Arial" panose="020B0604020202020204" pitchFamily="34" charset="0"/>
              <a:buChar char="•"/>
              <a:defRPr sz="2100">
                <a:solidFill>
                  <a:schemeClr val="tx1">
                    <a:lumMod val="60000"/>
                    <a:lumOff val="40000"/>
                  </a:schemeClr>
                </a:solidFill>
              </a:defRPr>
            </a:lvl1pPr>
            <a:lvl2pPr marL="609139" indent="-182762">
              <a:buClr>
                <a:schemeClr val="tx1">
                  <a:lumMod val="60000"/>
                  <a:lumOff val="40000"/>
                </a:schemeClr>
              </a:buClr>
              <a:buSzPct val="90000"/>
              <a:buFont typeface="Arial" panose="020B0604020202020204" pitchFamily="34" charset="0"/>
              <a:buChar char="•"/>
              <a:defRPr sz="1900">
                <a:solidFill>
                  <a:schemeClr val="tx1">
                    <a:lumMod val="60000"/>
                    <a:lumOff val="40000"/>
                  </a:schemeClr>
                </a:solidFill>
              </a:defRPr>
            </a:lvl2pPr>
            <a:lvl3pPr marL="1218328" indent="-182762">
              <a:buClr>
                <a:schemeClr val="tx1">
                  <a:lumMod val="60000"/>
                  <a:lumOff val="40000"/>
                </a:schemeClr>
              </a:buClr>
              <a:buSzPct val="90000"/>
              <a:buFont typeface="Arial" panose="020B0604020202020204" pitchFamily="34" charset="0"/>
              <a:buChar char="•"/>
              <a:defRPr sz="1600">
                <a:solidFill>
                  <a:schemeClr val="tx1">
                    <a:lumMod val="60000"/>
                    <a:lumOff val="40000"/>
                  </a:schemeClr>
                </a:solidFill>
              </a:defRPr>
            </a:lvl3pPr>
            <a:lvl4pPr marL="1827485" indent="-182762">
              <a:buClr>
                <a:schemeClr val="tx1">
                  <a:lumMod val="60000"/>
                  <a:lumOff val="40000"/>
                </a:schemeClr>
              </a:buClr>
              <a:buSzPct val="90000"/>
              <a:buFont typeface="Arial" panose="020B0604020202020204" pitchFamily="34" charset="0"/>
              <a:buChar char="•"/>
              <a:defRPr sz="1600">
                <a:solidFill>
                  <a:schemeClr val="tx1">
                    <a:lumMod val="60000"/>
                    <a:lumOff val="40000"/>
                  </a:schemeClr>
                </a:solidFill>
              </a:defRPr>
            </a:lvl4pPr>
            <a:lvl5pPr marL="2436658" indent="-182762">
              <a:buClr>
                <a:schemeClr val="tx1">
                  <a:lumMod val="60000"/>
                  <a:lumOff val="40000"/>
                </a:schemeClr>
              </a:buClr>
              <a:buSzPct val="90000"/>
              <a:buFont typeface="Arial" panose="020B0604020202020204" pitchFamily="34" charset="0"/>
              <a:buChar char="•"/>
              <a:defRPr sz="1600">
                <a:solidFill>
                  <a:schemeClr val="tx1">
                    <a:lumMod val="60000"/>
                    <a:lumOff val="4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5" hasCustomPrompt="1"/>
          </p:nvPr>
        </p:nvSpPr>
        <p:spPr>
          <a:xfrm>
            <a:off x="9369225" y="3123549"/>
            <a:ext cx="2456603" cy="3053427"/>
          </a:xfrm>
        </p:spPr>
        <p:txBody>
          <a:bodyPr anchor="ctr">
            <a:noAutofit/>
          </a:bodyPr>
          <a:lstStyle>
            <a:lvl1pPr marL="243665" indent="-243665" algn="l" defTabSz="1218268" rtl="0" eaLnBrk="1" latinLnBrk="0" hangingPunct="1">
              <a:lnSpc>
                <a:spcPct val="100000"/>
              </a:lnSpc>
              <a:spcAft>
                <a:spcPts val="800"/>
              </a:spcAft>
              <a:buClr>
                <a:schemeClr val="tx1">
                  <a:lumMod val="60000"/>
                  <a:lumOff val="40000"/>
                </a:schemeClr>
              </a:buClr>
              <a:buSzPct val="100000"/>
              <a:buFont typeface="Wingdings" panose="05000000000000000000" pitchFamily="2" charset="2"/>
              <a:buChar char=""/>
              <a:defRPr lang="en-US" sz="1600" kern="1200" dirty="0" smtClean="0">
                <a:solidFill>
                  <a:schemeClr val="tx1">
                    <a:lumMod val="60000"/>
                    <a:lumOff val="40000"/>
                  </a:schemeClr>
                </a:solidFill>
                <a:latin typeface="+mn-lt"/>
                <a:ea typeface="+mn-ea"/>
                <a:cs typeface="+mn-cs"/>
              </a:defRPr>
            </a:lvl1pPr>
            <a:lvl2pPr marL="609139" indent="-182762" algn="l" defTabSz="1218268" rtl="0" eaLnBrk="1" latinLnBrk="0" hangingPunct="1">
              <a:lnSpc>
                <a:spcPts val="2000"/>
              </a:lnSpc>
              <a:buClr>
                <a:schemeClr val="tx1">
                  <a:lumMod val="60000"/>
                  <a:lumOff val="40000"/>
                </a:schemeClr>
              </a:buClr>
              <a:buSzPct val="100000"/>
              <a:buFont typeface="Wingdings" panose="05000000000000000000" pitchFamily="2" charset="2"/>
              <a:buChar char=""/>
              <a:defRPr lang="en-US" sz="1600" kern="1200" dirty="0" smtClean="0">
                <a:solidFill>
                  <a:schemeClr val="tx1">
                    <a:lumMod val="60000"/>
                    <a:lumOff val="40000"/>
                  </a:schemeClr>
                </a:solidFill>
                <a:latin typeface="+mn-lt"/>
                <a:ea typeface="+mn-ea"/>
                <a:cs typeface="+mn-cs"/>
              </a:defRPr>
            </a:lvl2pPr>
            <a:lvl3pPr marL="1218328" indent="-182762" algn="l" defTabSz="1218268" rtl="0" eaLnBrk="1" latinLnBrk="0" hangingPunct="1">
              <a:lnSpc>
                <a:spcPts val="2000"/>
              </a:lnSpc>
              <a:buClr>
                <a:schemeClr val="tx1">
                  <a:lumMod val="60000"/>
                  <a:lumOff val="40000"/>
                </a:schemeClr>
              </a:buClr>
              <a:buSzPct val="100000"/>
              <a:buFont typeface="Wingdings" panose="05000000000000000000" pitchFamily="2" charset="2"/>
              <a:buChar char=""/>
              <a:defRPr lang="en-US" sz="1600" kern="1200" dirty="0" smtClean="0">
                <a:solidFill>
                  <a:schemeClr val="tx1">
                    <a:lumMod val="60000"/>
                    <a:lumOff val="40000"/>
                  </a:schemeClr>
                </a:solidFill>
                <a:latin typeface="+mn-lt"/>
                <a:ea typeface="+mn-ea"/>
                <a:cs typeface="+mn-cs"/>
              </a:defRPr>
            </a:lvl3pPr>
            <a:lvl4pPr marL="1827485" indent="-182762" algn="l" defTabSz="1218268" rtl="0" eaLnBrk="1" latinLnBrk="0" hangingPunct="1">
              <a:lnSpc>
                <a:spcPts val="2000"/>
              </a:lnSpc>
              <a:buClr>
                <a:schemeClr val="tx1">
                  <a:lumMod val="60000"/>
                  <a:lumOff val="40000"/>
                </a:schemeClr>
              </a:buClr>
              <a:buSzPct val="100000"/>
              <a:buFont typeface="Wingdings" panose="05000000000000000000" pitchFamily="2" charset="2"/>
              <a:buChar char=""/>
              <a:defRPr lang="en-US" sz="1600" kern="1200" dirty="0" smtClean="0">
                <a:solidFill>
                  <a:schemeClr val="tx1">
                    <a:lumMod val="60000"/>
                    <a:lumOff val="40000"/>
                  </a:schemeClr>
                </a:solidFill>
                <a:latin typeface="+mn-lt"/>
                <a:ea typeface="+mn-ea"/>
                <a:cs typeface="+mn-cs"/>
              </a:defRPr>
            </a:lvl4pPr>
            <a:lvl5pPr marL="2436658" indent="-182762" algn="l" defTabSz="1218268" rtl="0" eaLnBrk="1" latinLnBrk="0" hangingPunct="1">
              <a:lnSpc>
                <a:spcPts val="2000"/>
              </a:lnSpc>
              <a:buClr>
                <a:schemeClr val="tx1">
                  <a:lumMod val="60000"/>
                  <a:lumOff val="40000"/>
                </a:schemeClr>
              </a:buClr>
              <a:buSzPct val="100000"/>
              <a:buFont typeface="Wingdings" panose="05000000000000000000" pitchFamily="2" charset="2"/>
              <a:buChar char=""/>
              <a:defRPr lang="en-US" sz="1600" kern="1200" dirty="0">
                <a:solidFill>
                  <a:schemeClr val="tx1">
                    <a:lumMod val="60000"/>
                    <a:lumOff val="40000"/>
                  </a:schemeClr>
                </a:solidFill>
                <a:latin typeface="+mn-lt"/>
                <a:ea typeface="+mn-ea"/>
                <a:cs typeface="+mn-cs"/>
              </a:defRPr>
            </a:lvl5pPr>
          </a:lstStyle>
          <a:p>
            <a:pPr lvl="0"/>
            <a:r>
              <a:rPr lang="en-US" dirty="0"/>
              <a:t>Click to edit Legend</a:t>
            </a:r>
          </a:p>
        </p:txBody>
      </p:sp>
      <p:sp>
        <p:nvSpPr>
          <p:cNvPr id="14" name="Title Placeholder 1"/>
          <p:cNvSpPr>
            <a:spLocks noGrp="1"/>
          </p:cNvSpPr>
          <p:nvPr>
            <p:ph type="title"/>
          </p:nvPr>
        </p:nvSpPr>
        <p:spPr>
          <a:xfrm>
            <a:off x="627540" y="322351"/>
            <a:ext cx="9170225" cy="598320"/>
          </a:xfrm>
          <a:prstGeom prst="rect">
            <a:avLst/>
          </a:prstGeom>
        </p:spPr>
        <p:txBody>
          <a:bodyPr vert="horz" lIns="121842" tIns="60921" rIns="121842" bIns="60921"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1932960971"/>
      </p:ext>
    </p:extLst>
  </p:cSld>
  <p:clrMapOvr>
    <a:masterClrMapping/>
  </p:clrMapOvr>
  <p:transition spd="med">
    <p:split orient="ver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7488" y="1138335"/>
            <a:ext cx="5608320" cy="5038628"/>
          </a:xfrm>
        </p:spPr>
        <p:txBody>
          <a:bodyPr/>
          <a:lstStyle>
            <a:lvl1pPr marL="228445" indent="-228445">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35808" y="1138335"/>
            <a:ext cx="5608320" cy="5038628"/>
          </a:xfrm>
        </p:spPr>
        <p:txBody>
          <a:bodyPr/>
          <a:lstStyle>
            <a:lvl1pPr marL="228445" indent="-228445">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3"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
        <p:nvSpPr>
          <p:cNvPr id="7" name="Title Placeholder 1"/>
          <p:cNvSpPr>
            <a:spLocks noGrp="1"/>
          </p:cNvSpPr>
          <p:nvPr>
            <p:ph type="title"/>
          </p:nvPr>
        </p:nvSpPr>
        <p:spPr>
          <a:xfrm>
            <a:off x="627540" y="322351"/>
            <a:ext cx="9170225" cy="598320"/>
          </a:xfrm>
          <a:prstGeom prst="rect">
            <a:avLst/>
          </a:prstGeom>
        </p:spPr>
        <p:txBody>
          <a:bodyPr vert="horz" lIns="121842" tIns="60921" rIns="121842" bIns="60921"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3151767856"/>
      </p:ext>
    </p:extLst>
  </p:cSld>
  <p:clrMapOvr>
    <a:masterClrMapping/>
  </p:clrMapOvr>
  <p:transition spd="med">
    <p:split orient="ver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Text Placeholder 6"/>
          <p:cNvSpPr>
            <a:spLocks noGrp="1"/>
          </p:cNvSpPr>
          <p:nvPr>
            <p:ph type="body" sz="quarter" idx="14"/>
          </p:nvPr>
        </p:nvSpPr>
        <p:spPr>
          <a:xfrm>
            <a:off x="627488" y="983837"/>
            <a:ext cx="11216640" cy="548640"/>
          </a:xfrm>
        </p:spPr>
        <p:txBody>
          <a:bodyPr anchor="t">
            <a:noAutofit/>
          </a:bodyPr>
          <a:lstStyle>
            <a:lvl1pPr marL="0" indent="0">
              <a:buNone/>
              <a:defRPr sz="2100" b="1">
                <a:solidFill>
                  <a:srgbClr val="C00000"/>
                </a:solidFill>
                <a:latin typeface="+mn-lt"/>
              </a:defRPr>
            </a:lvl1pPr>
            <a:lvl2pPr>
              <a:defRPr>
                <a:latin typeface="HelveticaNeueLT Std Thin" panose="020B0403020202020204" pitchFamily="34" charset="0"/>
              </a:defRPr>
            </a:lvl2pPr>
            <a:lvl3pPr>
              <a:defRPr>
                <a:latin typeface="HelveticaNeueLT Std Thin" panose="020B0403020202020204" pitchFamily="34" charset="0"/>
              </a:defRPr>
            </a:lvl3pPr>
            <a:lvl4pPr>
              <a:defRPr>
                <a:latin typeface="HelveticaNeueLT Std Thin" panose="020B0403020202020204" pitchFamily="34" charset="0"/>
              </a:defRPr>
            </a:lvl4pPr>
            <a:lvl5pPr>
              <a:defRPr>
                <a:latin typeface="HelveticaNeueLT Std Thin" panose="020B0403020202020204" pitchFamily="34" charset="0"/>
              </a:defRPr>
            </a:lvl5pPr>
          </a:lstStyle>
          <a:p>
            <a:pPr lvl="0"/>
            <a:r>
              <a:rPr lang="en-US"/>
              <a:t>Click to edit Master text styles</a:t>
            </a:r>
          </a:p>
        </p:txBody>
      </p:sp>
      <p:sp>
        <p:nvSpPr>
          <p:cNvPr id="14" name="Slide Number Placeholder 5"/>
          <p:cNvSpPr>
            <a:spLocks noGrp="1"/>
          </p:cNvSpPr>
          <p:nvPr>
            <p:ph type="sldNum" sz="quarter" idx="16"/>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5"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
        <p:nvSpPr>
          <p:cNvPr id="8" name="Content Placeholder 2"/>
          <p:cNvSpPr>
            <a:spLocks noGrp="1"/>
          </p:cNvSpPr>
          <p:nvPr>
            <p:ph sz="half" idx="1"/>
          </p:nvPr>
        </p:nvSpPr>
        <p:spPr>
          <a:xfrm>
            <a:off x="627488" y="1595693"/>
            <a:ext cx="5608320" cy="4581319"/>
          </a:xfrm>
        </p:spPr>
        <p:txBody>
          <a:bodyPr/>
          <a:lstStyle>
            <a:lvl1pPr marL="228445" indent="-228445">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3"/>
          <p:cNvSpPr>
            <a:spLocks noGrp="1"/>
          </p:cNvSpPr>
          <p:nvPr>
            <p:ph sz="half" idx="2"/>
          </p:nvPr>
        </p:nvSpPr>
        <p:spPr>
          <a:xfrm>
            <a:off x="6235808" y="1595693"/>
            <a:ext cx="5608320" cy="4581319"/>
          </a:xfrm>
        </p:spPr>
        <p:txBody>
          <a:bodyPr/>
          <a:lstStyle>
            <a:lvl1pPr marL="228445" indent="-228445">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Placeholder 1"/>
          <p:cNvSpPr>
            <a:spLocks noGrp="1"/>
          </p:cNvSpPr>
          <p:nvPr>
            <p:ph type="title"/>
          </p:nvPr>
        </p:nvSpPr>
        <p:spPr>
          <a:xfrm>
            <a:off x="627540" y="322351"/>
            <a:ext cx="9170225" cy="598320"/>
          </a:xfrm>
          <a:prstGeom prst="rect">
            <a:avLst/>
          </a:prstGeom>
        </p:spPr>
        <p:txBody>
          <a:bodyPr vert="horz" lIns="121842" tIns="60921" rIns="121842" bIns="60921"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2256385915"/>
      </p:ext>
    </p:extLst>
  </p:cSld>
  <p:clrMapOvr>
    <a:masterClrMapping/>
  </p:clrMapOvr>
  <p:transition spd="med">
    <p:split orient="vert"/>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14608" y="1147666"/>
            <a:ext cx="3911601" cy="50292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8140960" y="1147666"/>
            <a:ext cx="3913632" cy="50292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sz="half" idx="13"/>
          </p:nvPr>
        </p:nvSpPr>
        <p:spPr>
          <a:xfrm>
            <a:off x="4127813" y="1147666"/>
            <a:ext cx="3911601" cy="50292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4"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
        <p:nvSpPr>
          <p:cNvPr id="9" name="Title Placeholder 1"/>
          <p:cNvSpPr>
            <a:spLocks noGrp="1"/>
          </p:cNvSpPr>
          <p:nvPr>
            <p:ph type="title"/>
          </p:nvPr>
        </p:nvSpPr>
        <p:spPr>
          <a:xfrm>
            <a:off x="627540" y="322351"/>
            <a:ext cx="9170225" cy="598320"/>
          </a:xfrm>
          <a:prstGeom prst="rect">
            <a:avLst/>
          </a:prstGeom>
        </p:spPr>
        <p:txBody>
          <a:bodyPr vert="horz" lIns="121842" tIns="60921" rIns="121842" bIns="60921"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1597759029"/>
      </p:ext>
    </p:extLst>
  </p:cSld>
  <p:clrMapOvr>
    <a:masterClrMapping/>
  </p:clrMapOvr>
  <p:transition spd="med">
    <p:split orient="vert"/>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Comparison">
    <p:spTree>
      <p:nvGrpSpPr>
        <p:cNvPr id="1" name=""/>
        <p:cNvGrpSpPr/>
        <p:nvPr/>
      </p:nvGrpSpPr>
      <p:grpSpPr>
        <a:xfrm>
          <a:off x="0" y="0"/>
          <a:ext cx="0" cy="0"/>
          <a:chOff x="0" y="0"/>
          <a:chExt cx="0" cy="0"/>
        </a:xfrm>
      </p:grpSpPr>
      <p:sp>
        <p:nvSpPr>
          <p:cNvPr id="11" name="Text Placeholder 6"/>
          <p:cNvSpPr>
            <a:spLocks noGrp="1"/>
          </p:cNvSpPr>
          <p:nvPr>
            <p:ph type="body" sz="quarter" idx="14"/>
          </p:nvPr>
        </p:nvSpPr>
        <p:spPr>
          <a:xfrm>
            <a:off x="627493" y="983837"/>
            <a:ext cx="11420579" cy="548640"/>
          </a:xfrm>
        </p:spPr>
        <p:txBody>
          <a:bodyPr anchor="t">
            <a:noAutofit/>
          </a:bodyPr>
          <a:lstStyle>
            <a:lvl1pPr marL="0" indent="0">
              <a:buNone/>
              <a:defRPr sz="2100" b="1">
                <a:solidFill>
                  <a:srgbClr val="C00000"/>
                </a:solidFill>
                <a:latin typeface="+mn-lt"/>
              </a:defRPr>
            </a:lvl1pPr>
            <a:lvl2pPr>
              <a:defRPr>
                <a:latin typeface="HelveticaNeueLT Std Thin" panose="020B0403020202020204" pitchFamily="34" charset="0"/>
              </a:defRPr>
            </a:lvl2pPr>
            <a:lvl3pPr>
              <a:defRPr>
                <a:latin typeface="HelveticaNeueLT Std Thin" panose="020B0403020202020204" pitchFamily="34" charset="0"/>
              </a:defRPr>
            </a:lvl3pPr>
            <a:lvl4pPr>
              <a:defRPr>
                <a:latin typeface="HelveticaNeueLT Std Thin" panose="020B0403020202020204" pitchFamily="34" charset="0"/>
              </a:defRPr>
            </a:lvl4pPr>
            <a:lvl5pPr>
              <a:defRPr>
                <a:latin typeface="HelveticaNeueLT Std Thin" panose="020B0403020202020204" pitchFamily="34" charset="0"/>
              </a:defRPr>
            </a:lvl5pPr>
          </a:lstStyle>
          <a:p>
            <a:pPr lvl="0"/>
            <a:r>
              <a:rPr lang="en-US"/>
              <a:t>Click to edit Master text styles</a:t>
            </a:r>
          </a:p>
        </p:txBody>
      </p:sp>
      <p:sp>
        <p:nvSpPr>
          <p:cNvPr id="12" name="Content Placeholder 2"/>
          <p:cNvSpPr>
            <a:spLocks noGrp="1"/>
          </p:cNvSpPr>
          <p:nvPr>
            <p:ph sz="half" idx="15"/>
          </p:nvPr>
        </p:nvSpPr>
        <p:spPr>
          <a:xfrm>
            <a:off x="127042" y="1595644"/>
            <a:ext cx="3911601" cy="45813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half" idx="16"/>
          </p:nvPr>
        </p:nvSpPr>
        <p:spPr>
          <a:xfrm>
            <a:off x="8153453" y="1595644"/>
            <a:ext cx="3894665" cy="45813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sz="half" idx="17"/>
          </p:nvPr>
        </p:nvSpPr>
        <p:spPr>
          <a:xfrm>
            <a:off x="4140242" y="1595644"/>
            <a:ext cx="3911601" cy="45813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8"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
        <p:nvSpPr>
          <p:cNvPr id="9" name="Title Placeholder 1"/>
          <p:cNvSpPr>
            <a:spLocks noGrp="1"/>
          </p:cNvSpPr>
          <p:nvPr>
            <p:ph type="title"/>
          </p:nvPr>
        </p:nvSpPr>
        <p:spPr>
          <a:xfrm>
            <a:off x="627540" y="322351"/>
            <a:ext cx="9170225" cy="598320"/>
          </a:xfrm>
          <a:prstGeom prst="rect">
            <a:avLst/>
          </a:prstGeom>
        </p:spPr>
        <p:txBody>
          <a:bodyPr vert="horz" lIns="121842" tIns="60921" rIns="121842" bIns="60921"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3060265288"/>
      </p:ext>
    </p:extLst>
  </p:cSld>
  <p:clrMapOvr>
    <a:masterClrMapping/>
  </p:clrMapOvr>
  <p:transition spd="med">
    <p:split orient="vert"/>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Footer Placeholder 4"/>
          <p:cNvSpPr>
            <a:spLocks noGrp="1"/>
          </p:cNvSpPr>
          <p:nvPr>
            <p:ph type="ftr" sz="quarter" idx="10"/>
          </p:nvPr>
        </p:nvSpPr>
        <p:spPr/>
        <p:txBody>
          <a:bodyPr/>
          <a:lstStyle>
            <a:lvl1pPr algn="l">
              <a:defRPr/>
            </a:lvl1pPr>
          </a:lstStyle>
          <a:p>
            <a:r>
              <a:rPr lang="en-US">
                <a:solidFill>
                  <a:prstClr val="white"/>
                </a:solidFill>
                <a:latin typeface="Arial"/>
              </a:rPr>
              <a:t>Question: </a:t>
            </a:r>
          </a:p>
        </p:txBody>
      </p:sp>
      <p:sp>
        <p:nvSpPr>
          <p:cNvPr id="9"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772850775"/>
      </p:ext>
    </p:extLst>
  </p:cSld>
  <p:clrMapOvr>
    <a:masterClrMapping/>
  </p:clrMapOvr>
  <p:transition spd="med">
    <p:split orient="vert"/>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2002655"/>
            <a:ext cx="10515600" cy="2852737"/>
          </a:xfrm>
        </p:spPr>
        <p:txBody>
          <a:bodyPr anchor="ctr"/>
          <a:lstStyle>
            <a:lvl1pPr algn="ctr">
              <a:defRPr sz="5300"/>
            </a:lvl1pPr>
          </a:lstStyle>
          <a:p>
            <a:r>
              <a:rPr lang="en-US" dirty="0"/>
              <a:t>Click to edit</a:t>
            </a:r>
            <a:br>
              <a:rPr lang="en-US" dirty="0"/>
            </a:br>
            <a:r>
              <a:rPr lang="en-US" dirty="0"/>
              <a:t>Master title style</a:t>
            </a:r>
          </a:p>
        </p:txBody>
      </p:sp>
      <p:sp>
        <p:nvSpPr>
          <p:cNvPr id="9"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r>
              <a:rPr lang="en-US" dirty="0">
                <a:solidFill>
                  <a:prstClr val="white"/>
                </a:solidFill>
              </a:rPr>
              <a:t>Preliminary Findings | </a:t>
            </a:r>
            <a:fld id="{6146D415-765C-4D91-B7E2-D51680F8491C}" type="slidenum">
              <a:rPr lang="en-US" smtClean="0">
                <a:solidFill>
                  <a:prstClr val="white"/>
                </a:solidFill>
              </a:rPr>
              <a:pPr/>
              <a:t>‹#›</a:t>
            </a:fld>
            <a:endParaRPr lang="en-US" dirty="0">
              <a:solidFill>
                <a:prstClr val="white"/>
              </a:solidFill>
            </a:endParaRPr>
          </a:p>
        </p:txBody>
      </p:sp>
      <p:sp>
        <p:nvSpPr>
          <p:cNvPr id="10"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a:r>
              <a:rPr lang="en-US" dirty="0">
                <a:solidFill>
                  <a:prstClr val="white"/>
                </a:solidFill>
                <a:latin typeface="Arial"/>
              </a:rPr>
              <a:t>Question: </a:t>
            </a:r>
          </a:p>
        </p:txBody>
      </p:sp>
    </p:spTree>
    <p:extLst>
      <p:ext uri="{BB962C8B-B14F-4D97-AF65-F5344CB8AC3E}">
        <p14:creationId xmlns:p14="http://schemas.microsoft.com/office/powerpoint/2010/main" val="2718105071"/>
      </p:ext>
    </p:extLst>
  </p:cSld>
  <p:clrMapOvr>
    <a:masterClrMapping/>
  </p:clrMapOvr>
  <p:transition spd="med">
    <p:split orient="vert"/>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Callout Slide">
    <p:spTree>
      <p:nvGrpSpPr>
        <p:cNvPr id="1" name=""/>
        <p:cNvGrpSpPr/>
        <p:nvPr/>
      </p:nvGrpSpPr>
      <p:grpSpPr>
        <a:xfrm>
          <a:off x="0" y="0"/>
          <a:ext cx="0" cy="0"/>
          <a:chOff x="0" y="0"/>
          <a:chExt cx="0" cy="0"/>
        </a:xfrm>
      </p:grpSpPr>
      <p:sp>
        <p:nvSpPr>
          <p:cNvPr id="2" name="Title 1"/>
          <p:cNvSpPr>
            <a:spLocks noGrp="1"/>
          </p:cNvSpPr>
          <p:nvPr>
            <p:ph type="title"/>
          </p:nvPr>
        </p:nvSpPr>
        <p:spPr>
          <a:xfrm>
            <a:off x="0" y="2766222"/>
            <a:ext cx="12192000" cy="1325563"/>
          </a:xfrm>
          <a:prstGeom prst="rect">
            <a:avLst/>
          </a:prstGeom>
        </p:spPr>
        <p:txBody>
          <a:bodyPr anchor="t">
            <a:normAutofit/>
          </a:bodyPr>
          <a:lstStyle>
            <a:lvl1pPr algn="ctr">
              <a:defRPr sz="5300">
                <a:solidFill>
                  <a:schemeClr val="accent1"/>
                </a:solidFill>
                <a:latin typeface="Avenir Black"/>
                <a:cs typeface="Avenir Black"/>
              </a:defRPr>
            </a:lvl1pPr>
          </a:lstStyle>
          <a:p>
            <a:r>
              <a:rPr lang="en-US" dirty="0"/>
              <a:t>Click to edit Master title style</a:t>
            </a:r>
          </a:p>
        </p:txBody>
      </p:sp>
    </p:spTree>
    <p:extLst>
      <p:ext uri="{BB962C8B-B14F-4D97-AF65-F5344CB8AC3E}">
        <p14:creationId xmlns:p14="http://schemas.microsoft.com/office/powerpoint/2010/main" val="250919782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normAutofit/>
          </a:bodyPr>
          <a:lstStyle>
            <a:lvl1pPr algn="l">
              <a:defRPr sz="2800" b="1" cap="all">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normAutofit/>
          </a:bodyPr>
          <a:lstStyle>
            <a:lvl1pPr marL="0" indent="0">
              <a:buNone/>
              <a:defRPr sz="1500" b="1">
                <a:solidFill>
                  <a:schemeClr val="tx1"/>
                </a:solidFill>
                <a:latin typeface="Century Gothic" pitchFamily="34" charset="0"/>
              </a:defRPr>
            </a:lvl1pPr>
            <a:lvl2pPr marL="456375" indent="0">
              <a:buNone/>
              <a:defRPr sz="1900">
                <a:solidFill>
                  <a:schemeClr val="tx1">
                    <a:tint val="75000"/>
                  </a:schemeClr>
                </a:solidFill>
              </a:defRPr>
            </a:lvl2pPr>
            <a:lvl3pPr marL="912836" indent="0">
              <a:buNone/>
              <a:defRPr sz="1600">
                <a:solidFill>
                  <a:schemeClr val="tx1">
                    <a:tint val="75000"/>
                  </a:schemeClr>
                </a:solidFill>
              </a:defRPr>
            </a:lvl3pPr>
            <a:lvl4pPr marL="1369254" indent="0">
              <a:buNone/>
              <a:defRPr sz="1500">
                <a:solidFill>
                  <a:schemeClr val="tx1">
                    <a:tint val="75000"/>
                  </a:schemeClr>
                </a:solidFill>
              </a:defRPr>
            </a:lvl4pPr>
            <a:lvl5pPr marL="1825672" indent="0">
              <a:buNone/>
              <a:defRPr sz="1500">
                <a:solidFill>
                  <a:schemeClr val="tx1">
                    <a:tint val="75000"/>
                  </a:schemeClr>
                </a:solidFill>
              </a:defRPr>
            </a:lvl5pPr>
            <a:lvl6pPr marL="2282134" indent="0">
              <a:buNone/>
              <a:defRPr sz="1500">
                <a:solidFill>
                  <a:schemeClr val="tx1">
                    <a:tint val="75000"/>
                  </a:schemeClr>
                </a:solidFill>
              </a:defRPr>
            </a:lvl6pPr>
            <a:lvl7pPr marL="2738506" indent="0">
              <a:buNone/>
              <a:defRPr sz="1500">
                <a:solidFill>
                  <a:schemeClr val="tx1">
                    <a:tint val="75000"/>
                  </a:schemeClr>
                </a:solidFill>
              </a:defRPr>
            </a:lvl7pPr>
            <a:lvl8pPr marL="3194880" indent="0">
              <a:buNone/>
              <a:defRPr sz="1500">
                <a:solidFill>
                  <a:schemeClr val="tx1">
                    <a:tint val="75000"/>
                  </a:schemeClr>
                </a:solidFill>
              </a:defRPr>
            </a:lvl8pPr>
            <a:lvl9pPr marL="3651255" indent="0">
              <a:buNone/>
              <a:defRPr sz="15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962650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a:xfrm>
            <a:off x="8610600" y="6499147"/>
            <a:ext cx="3141133" cy="363472"/>
          </a:xfrm>
          <a:prstGeom prst="rect">
            <a:avLst/>
          </a:prstGeom>
        </p:spPr>
        <p:txBody>
          <a:bodyPr/>
          <a:lstStyle/>
          <a:p>
            <a:fld id="{6146D415-765C-4D91-B7E2-D51680F8491C}" type="slidenum">
              <a:rPr lang="en-US" b="1" smtClean="0">
                <a:latin typeface="Helvetica"/>
                <a:cs typeface="Helvetica"/>
              </a:rPr>
              <a:pPr/>
              <a:t>‹#›</a:t>
            </a:fld>
            <a:endParaRPr lang="en-US" b="1">
              <a:latin typeface="Helvetica"/>
              <a:cs typeface="Helvetica"/>
            </a:endParaRPr>
          </a:p>
        </p:txBody>
      </p:sp>
      <p:sp>
        <p:nvSpPr>
          <p:cNvPr id="4" name="Footer Placeholder 3"/>
          <p:cNvSpPr>
            <a:spLocks noGrp="1"/>
          </p:cNvSpPr>
          <p:nvPr>
            <p:ph type="ftr" sz="quarter" idx="11"/>
          </p:nvPr>
        </p:nvSpPr>
        <p:spPr>
          <a:xfrm>
            <a:off x="347667" y="6499146"/>
            <a:ext cx="3923984" cy="358857"/>
          </a:xfrm>
          <a:prstGeom prst="rect">
            <a:avLst/>
          </a:prstGeom>
        </p:spPr>
        <p:txBody>
          <a:bodyPr/>
          <a:lstStyle/>
          <a:p>
            <a:pPr algn="l"/>
            <a:r>
              <a:rPr lang="en-US"/>
              <a:t>Gen Z: The Next, Next Generation</a:t>
            </a:r>
            <a:endParaRPr lang="en-US" b="0" dirty="0">
              <a:latin typeface="HelveticaNeueLT Std Lt"/>
              <a:cs typeface="HelveticaNeueLT Std Lt"/>
            </a:endParaRPr>
          </a:p>
        </p:txBody>
      </p:sp>
    </p:spTree>
    <p:extLst>
      <p:ext uri="{BB962C8B-B14F-4D97-AF65-F5344CB8AC3E}">
        <p14:creationId xmlns:p14="http://schemas.microsoft.com/office/powerpoint/2010/main" val="803944702"/>
      </p:ext>
    </p:extLst>
  </p:cSld>
  <p:clrMapOvr>
    <a:masterClrMapping/>
  </p:clrMapOvr>
  <p:transition spd="med">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2"/>
          <p:cNvSpPr txBox="1"/>
          <p:nvPr userDrawn="1"/>
        </p:nvSpPr>
        <p:spPr>
          <a:xfrm>
            <a:off x="609600" y="6285685"/>
            <a:ext cx="8534400" cy="440055"/>
          </a:xfrm>
          <a:prstGeom prst="rect">
            <a:avLst/>
          </a:prstGeom>
          <a:noFill/>
        </p:spPr>
        <p:txBody>
          <a:bodyPr wrap="square" lIns="91252" tIns="45718" rIns="91252" bIns="45718" rtlCol="0">
            <a:noAutofit/>
          </a:bodyPr>
          <a:lstStyle/>
          <a:p>
            <a:endParaRPr lang="en-US" sz="900" dirty="0"/>
          </a:p>
        </p:txBody>
      </p:sp>
      <p:sp>
        <p:nvSpPr>
          <p:cNvPr id="4" name="Footer Placeholder 4"/>
          <p:cNvSpPr>
            <a:spLocks noGrp="1"/>
          </p:cNvSpPr>
          <p:nvPr>
            <p:ph type="ftr" sz="quarter" idx="3"/>
          </p:nvPr>
        </p:nvSpPr>
        <p:spPr>
          <a:xfrm>
            <a:off x="609600" y="6298561"/>
            <a:ext cx="8737600" cy="464851"/>
          </a:xfrm>
          <a:prstGeom prst="rect">
            <a:avLst/>
          </a:prstGeom>
        </p:spPr>
        <p:txBody>
          <a:bodyPr vert="horz" lIns="91252" tIns="45718" rIns="91252" bIns="45718" rtlCol="0" anchor="t"/>
          <a:lstStyle>
            <a:lvl1pPr algn="l">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91227035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905000"/>
            <a:ext cx="10363200" cy="1981200"/>
          </a:xfrm>
        </p:spPr>
        <p:txBody>
          <a:bodyPr>
            <a:normAutofit/>
          </a:bodyPr>
          <a:lstStyle>
            <a:lvl1pPr algn="r">
              <a:defRPr sz="4400" b="1">
                <a:solidFill>
                  <a:srgbClr val="C00000"/>
                </a:solidFill>
              </a:defRPr>
            </a:lvl1pPr>
          </a:lstStyle>
          <a:p>
            <a:r>
              <a:rPr lang="en-US" dirty="0"/>
              <a:t>Click to edit Master title style</a:t>
            </a:r>
          </a:p>
        </p:txBody>
      </p:sp>
      <p:sp>
        <p:nvSpPr>
          <p:cNvPr id="12" name="Text Placeholder 11"/>
          <p:cNvSpPr>
            <a:spLocks noGrp="1"/>
          </p:cNvSpPr>
          <p:nvPr>
            <p:ph type="body" sz="quarter" idx="10"/>
          </p:nvPr>
        </p:nvSpPr>
        <p:spPr>
          <a:xfrm>
            <a:off x="2695527" y="1295400"/>
            <a:ext cx="8585200" cy="609600"/>
          </a:xfrm>
        </p:spPr>
        <p:txBody>
          <a:bodyPr>
            <a:noAutofit/>
          </a:bodyPr>
          <a:lstStyle>
            <a:lvl1pPr marL="0" indent="0" algn="r">
              <a:buNone/>
              <a:defRPr sz="4400">
                <a:solidFill>
                  <a:srgbClr val="C00000"/>
                </a:solidFill>
                <a:latin typeface="Century Gothic" pitchFamily="34" charset="0"/>
              </a:defRPr>
            </a:lvl1pPr>
          </a:lstStyle>
          <a:p>
            <a:pPr lvl="0"/>
            <a:r>
              <a:rPr lang="en-US" dirty="0"/>
              <a:t>Click to edit Master text styles</a:t>
            </a:r>
          </a:p>
        </p:txBody>
      </p:sp>
      <p:sp>
        <p:nvSpPr>
          <p:cNvPr id="8" name="Subtitle 2"/>
          <p:cNvSpPr>
            <a:spLocks noGrp="1"/>
          </p:cNvSpPr>
          <p:nvPr>
            <p:ph type="subTitle" idx="1"/>
          </p:nvPr>
        </p:nvSpPr>
        <p:spPr>
          <a:xfrm>
            <a:off x="5588000" y="4876800"/>
            <a:ext cx="5689600" cy="838200"/>
          </a:xfrm>
        </p:spPr>
        <p:txBody>
          <a:bodyPr/>
          <a:lstStyle>
            <a:lvl1pPr marL="0" indent="0" algn="r">
              <a:buNone/>
              <a:defRPr/>
            </a:lvl1pPr>
          </a:lstStyle>
          <a:p>
            <a:endParaRPr lang="en-US" sz="3200" dirty="0">
              <a:solidFill>
                <a:schemeClr val="tx1">
                  <a:lumMod val="65000"/>
                  <a:lumOff val="35000"/>
                </a:schemeClr>
              </a:solidFill>
            </a:endParaRPr>
          </a:p>
        </p:txBody>
      </p:sp>
    </p:spTree>
    <p:extLst>
      <p:ext uri="{BB962C8B-B14F-4D97-AF65-F5344CB8AC3E}">
        <p14:creationId xmlns:p14="http://schemas.microsoft.com/office/powerpoint/2010/main" val="25380383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143006"/>
            <a:ext cx="10972800" cy="498316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4"/>
          <p:cNvSpPr>
            <a:spLocks noGrp="1"/>
          </p:cNvSpPr>
          <p:nvPr>
            <p:ph type="ftr" sz="quarter" idx="3"/>
          </p:nvPr>
        </p:nvSpPr>
        <p:spPr>
          <a:xfrm>
            <a:off x="609600" y="6298561"/>
            <a:ext cx="8737600" cy="464851"/>
          </a:xfrm>
          <a:prstGeom prst="rect">
            <a:avLst/>
          </a:prstGeom>
        </p:spPr>
        <p:txBody>
          <a:bodyPr vert="horz" lIns="91290" tIns="45718" rIns="91290" bIns="45718" rtlCol="0" anchor="t"/>
          <a:lstStyle>
            <a:lvl1pPr algn="l">
              <a:defRPr sz="1200">
                <a:solidFill>
                  <a:schemeClr val="tx1">
                    <a:tint val="75000"/>
                  </a:schemeClr>
                </a:solidFill>
              </a:defRPr>
            </a:lvl1pPr>
          </a:lstStyle>
          <a:p>
            <a:endParaRPr lang="en-US" dirty="0">
              <a:solidFill>
                <a:prstClr val="black">
                  <a:tint val="75000"/>
                </a:prstClr>
              </a:solidFill>
              <a:latin typeface="Calibri"/>
            </a:endParaRPr>
          </a:p>
        </p:txBody>
      </p:sp>
    </p:spTree>
    <p:extLst>
      <p:ext uri="{BB962C8B-B14F-4D97-AF65-F5344CB8AC3E}">
        <p14:creationId xmlns:p14="http://schemas.microsoft.com/office/powerpoint/2010/main" val="213169841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1"/>
          </p:nvPr>
        </p:nvSpPr>
        <p:spPr>
          <a:xfrm>
            <a:off x="609600" y="914400"/>
            <a:ext cx="10972800" cy="1371600"/>
          </a:xfrm>
        </p:spPr>
        <p:txBody>
          <a:bodyPr/>
          <a:lstStyle>
            <a:lvl1pPr>
              <a:buNone/>
              <a:defRPr/>
            </a:lvl1pPr>
          </a:lstStyle>
          <a:p>
            <a:pPr lvl="0"/>
            <a:endParaRPr lang="en-US" dirty="0"/>
          </a:p>
        </p:txBody>
      </p:sp>
      <p:sp>
        <p:nvSpPr>
          <p:cNvPr id="7" name="Text Placeholder 6"/>
          <p:cNvSpPr>
            <a:spLocks noGrp="1"/>
          </p:cNvSpPr>
          <p:nvPr>
            <p:ph type="body" sz="quarter" idx="12"/>
          </p:nvPr>
        </p:nvSpPr>
        <p:spPr>
          <a:xfrm>
            <a:off x="609600" y="2362200"/>
            <a:ext cx="109728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609600" y="6298561"/>
            <a:ext cx="8737600" cy="464851"/>
          </a:xfrm>
          <a:prstGeom prst="rect">
            <a:avLst/>
          </a:prstGeom>
        </p:spPr>
        <p:txBody>
          <a:bodyPr vert="horz" lIns="91290" tIns="45718" rIns="91290" bIns="45718" rtlCol="0" anchor="t"/>
          <a:lstStyle>
            <a:lvl1pPr algn="l">
              <a:defRPr sz="1200">
                <a:solidFill>
                  <a:schemeClr val="tx1">
                    <a:tint val="75000"/>
                  </a:schemeClr>
                </a:solidFill>
              </a:defRPr>
            </a:lvl1pPr>
          </a:lstStyle>
          <a:p>
            <a:endParaRPr lang="en-US" dirty="0">
              <a:solidFill>
                <a:prstClr val="black">
                  <a:tint val="75000"/>
                </a:prstClr>
              </a:solidFill>
              <a:latin typeface="Calibri"/>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normAutofit/>
          </a:bodyPr>
          <a:lstStyle>
            <a:lvl1pPr algn="l">
              <a:defRPr sz="2800" b="1" cap="all">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normAutofit/>
          </a:bodyPr>
          <a:lstStyle>
            <a:lvl1pPr marL="0" indent="0">
              <a:buNone/>
              <a:defRPr sz="1500" b="1">
                <a:solidFill>
                  <a:schemeClr val="tx1"/>
                </a:solidFill>
                <a:latin typeface="Century Gothic" pitchFamily="34" charset="0"/>
              </a:defRPr>
            </a:lvl1pPr>
            <a:lvl2pPr marL="456303" indent="0">
              <a:buNone/>
              <a:defRPr sz="1900">
                <a:solidFill>
                  <a:schemeClr val="tx1">
                    <a:tint val="75000"/>
                  </a:schemeClr>
                </a:solidFill>
              </a:defRPr>
            </a:lvl2pPr>
            <a:lvl3pPr marL="912700" indent="0">
              <a:buNone/>
              <a:defRPr sz="1600">
                <a:solidFill>
                  <a:schemeClr val="tx1">
                    <a:tint val="75000"/>
                  </a:schemeClr>
                </a:solidFill>
              </a:defRPr>
            </a:lvl3pPr>
            <a:lvl4pPr marL="1369050" indent="0">
              <a:buNone/>
              <a:defRPr sz="1500">
                <a:solidFill>
                  <a:schemeClr val="tx1">
                    <a:tint val="75000"/>
                  </a:schemeClr>
                </a:solidFill>
              </a:defRPr>
            </a:lvl4pPr>
            <a:lvl5pPr marL="1825400" indent="0">
              <a:buNone/>
              <a:defRPr sz="1500">
                <a:solidFill>
                  <a:schemeClr val="tx1">
                    <a:tint val="75000"/>
                  </a:schemeClr>
                </a:solidFill>
              </a:defRPr>
            </a:lvl5pPr>
            <a:lvl6pPr marL="2281798" indent="0">
              <a:buNone/>
              <a:defRPr sz="1500">
                <a:solidFill>
                  <a:schemeClr val="tx1">
                    <a:tint val="75000"/>
                  </a:schemeClr>
                </a:solidFill>
              </a:defRPr>
            </a:lvl6pPr>
            <a:lvl7pPr marL="2738098" indent="0">
              <a:buNone/>
              <a:defRPr sz="1500">
                <a:solidFill>
                  <a:schemeClr val="tx1">
                    <a:tint val="75000"/>
                  </a:schemeClr>
                </a:solidFill>
              </a:defRPr>
            </a:lvl7pPr>
            <a:lvl8pPr marL="3194400" indent="0">
              <a:buNone/>
              <a:defRPr sz="1500">
                <a:solidFill>
                  <a:schemeClr val="tx1">
                    <a:tint val="75000"/>
                  </a:schemeClr>
                </a:solidFill>
              </a:defRPr>
            </a:lvl8pPr>
            <a:lvl9pPr marL="3650703" indent="0">
              <a:buNone/>
              <a:defRPr sz="15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84960984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066809"/>
            <a:ext cx="5384800" cy="5059363"/>
          </a:xfrm>
        </p:spPr>
        <p:txBody>
          <a:bodyPr/>
          <a:lstStyle>
            <a:lvl1pPr>
              <a:defRPr sz="2800">
                <a:latin typeface="+mn-lt"/>
              </a:defRPr>
            </a:lvl1pPr>
            <a:lvl2pPr>
              <a:defRPr sz="2400">
                <a:latin typeface="+mn-lt"/>
              </a:defRPr>
            </a:lvl2pPr>
            <a:lvl3pPr>
              <a:defRPr sz="2000">
                <a:latin typeface="+mn-lt"/>
              </a:defRPr>
            </a:lvl3pPr>
            <a:lvl4pPr>
              <a:defRPr sz="1900">
                <a:latin typeface="+mn-lt"/>
              </a:defRPr>
            </a:lvl4pPr>
            <a:lvl5pPr>
              <a:defRPr sz="1900">
                <a:latin typeface="+mn-lt"/>
              </a:defRPr>
            </a:lvl5pPr>
            <a:lvl6pPr>
              <a:defRPr sz="1900"/>
            </a:lvl6pPr>
            <a:lvl7pPr>
              <a:defRPr sz="1900"/>
            </a:lvl7pPr>
            <a:lvl8pPr>
              <a:defRPr sz="1900"/>
            </a:lvl8pPr>
            <a:lvl9pPr>
              <a:defRPr sz="19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066809"/>
            <a:ext cx="5384800" cy="5059363"/>
          </a:xfrm>
        </p:spPr>
        <p:txBody>
          <a:bodyPr/>
          <a:lstStyle>
            <a:lvl1pPr>
              <a:defRPr sz="2800">
                <a:latin typeface="+mn-lt"/>
              </a:defRPr>
            </a:lvl1pPr>
            <a:lvl2pPr>
              <a:defRPr sz="2400">
                <a:latin typeface="+mn-lt"/>
              </a:defRPr>
            </a:lvl2pPr>
            <a:lvl3pPr>
              <a:defRPr sz="2000">
                <a:latin typeface="+mn-lt"/>
              </a:defRPr>
            </a:lvl3pPr>
            <a:lvl4pPr>
              <a:defRPr sz="1900">
                <a:latin typeface="+mn-lt"/>
              </a:defRPr>
            </a:lvl4pPr>
            <a:lvl5pPr>
              <a:defRPr sz="1900">
                <a:latin typeface="+mn-lt"/>
              </a:defRPr>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609600" y="6298561"/>
            <a:ext cx="8737600" cy="464851"/>
          </a:xfrm>
          <a:prstGeom prst="rect">
            <a:avLst/>
          </a:prstGeom>
        </p:spPr>
        <p:txBody>
          <a:bodyPr vert="horz" lIns="91290" tIns="45718" rIns="91290" bIns="45718" rtlCol="0" anchor="t"/>
          <a:lstStyle>
            <a:lvl1pPr algn="l">
              <a:defRPr sz="1200">
                <a:solidFill>
                  <a:schemeClr val="tx1">
                    <a:tint val="75000"/>
                  </a:schemeClr>
                </a:solidFill>
              </a:defRPr>
            </a:lvl1pPr>
          </a:lstStyle>
          <a:p>
            <a:endParaRPr lang="en-US" dirty="0">
              <a:solidFill>
                <a:prstClr val="black">
                  <a:tint val="75000"/>
                </a:prstClr>
              </a:solidFill>
              <a:latin typeface="Calibri"/>
            </a:endParaRPr>
          </a:p>
        </p:txBody>
      </p:sp>
    </p:spTree>
    <p:extLst>
      <p:ext uri="{BB962C8B-B14F-4D97-AF65-F5344CB8AC3E}">
        <p14:creationId xmlns:p14="http://schemas.microsoft.com/office/powerpoint/2010/main" val="339601081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604" y="1066813"/>
            <a:ext cx="5386917" cy="639763"/>
          </a:xfrm>
        </p:spPr>
        <p:txBody>
          <a:bodyPr anchor="b"/>
          <a:lstStyle>
            <a:lvl1pPr marL="0" indent="0">
              <a:buNone/>
              <a:defRPr sz="2400" b="1">
                <a:latin typeface="+mn-lt"/>
              </a:defRPr>
            </a:lvl1pPr>
            <a:lvl2pPr marL="456303" indent="0">
              <a:buNone/>
              <a:defRPr sz="2000" b="1"/>
            </a:lvl2pPr>
            <a:lvl3pPr marL="912700" indent="0">
              <a:buNone/>
              <a:defRPr sz="1900" b="1"/>
            </a:lvl3pPr>
            <a:lvl4pPr marL="1369050" indent="0">
              <a:buNone/>
              <a:defRPr sz="1600" b="1"/>
            </a:lvl4pPr>
            <a:lvl5pPr marL="1825400" indent="0">
              <a:buNone/>
              <a:defRPr sz="1600" b="1"/>
            </a:lvl5pPr>
            <a:lvl6pPr marL="2281798" indent="0">
              <a:buNone/>
              <a:defRPr sz="1600" b="1"/>
            </a:lvl6pPr>
            <a:lvl7pPr marL="2738098" indent="0">
              <a:buNone/>
              <a:defRPr sz="1600" b="1"/>
            </a:lvl7pPr>
            <a:lvl8pPr marL="3194400" indent="0">
              <a:buNone/>
              <a:defRPr sz="1600" b="1"/>
            </a:lvl8pPr>
            <a:lvl9pPr marL="3650703"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4" y="1752602"/>
            <a:ext cx="5386917" cy="4373563"/>
          </a:xfrm>
        </p:spPr>
        <p:txBody>
          <a:bodyPr/>
          <a:lstStyle>
            <a:lvl1pPr>
              <a:defRPr sz="2400">
                <a:latin typeface="+mn-lt"/>
              </a:defRPr>
            </a:lvl1pPr>
            <a:lvl2pPr>
              <a:defRPr sz="2000">
                <a:latin typeface="+mn-lt"/>
              </a:defRPr>
            </a:lvl2pPr>
            <a:lvl3pPr>
              <a:defRPr sz="1900">
                <a:latin typeface="+mn-lt"/>
              </a:defRPr>
            </a:lvl3pPr>
            <a:lvl4pPr>
              <a:defRPr sz="1600">
                <a:latin typeface="+mn-lt"/>
              </a:defRPr>
            </a:lvl4pPr>
            <a:lvl5pPr>
              <a:defRPr sz="1600">
                <a:latin typeface="+mn-lt"/>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7712" y="1066813"/>
            <a:ext cx="5389033" cy="639763"/>
          </a:xfrm>
        </p:spPr>
        <p:txBody>
          <a:bodyPr anchor="b"/>
          <a:lstStyle>
            <a:lvl1pPr marL="0" indent="0">
              <a:buNone/>
              <a:defRPr sz="2400" b="1">
                <a:latin typeface="+mn-lt"/>
              </a:defRPr>
            </a:lvl1pPr>
            <a:lvl2pPr marL="456303" indent="0">
              <a:buNone/>
              <a:defRPr sz="2000" b="1"/>
            </a:lvl2pPr>
            <a:lvl3pPr marL="912700" indent="0">
              <a:buNone/>
              <a:defRPr sz="1900" b="1"/>
            </a:lvl3pPr>
            <a:lvl4pPr marL="1369050" indent="0">
              <a:buNone/>
              <a:defRPr sz="1600" b="1"/>
            </a:lvl4pPr>
            <a:lvl5pPr marL="1825400" indent="0">
              <a:buNone/>
              <a:defRPr sz="1600" b="1"/>
            </a:lvl5pPr>
            <a:lvl6pPr marL="2281798" indent="0">
              <a:buNone/>
              <a:defRPr sz="1600" b="1"/>
            </a:lvl6pPr>
            <a:lvl7pPr marL="2738098" indent="0">
              <a:buNone/>
              <a:defRPr sz="1600" b="1"/>
            </a:lvl7pPr>
            <a:lvl8pPr marL="3194400" indent="0">
              <a:buNone/>
              <a:defRPr sz="1600" b="1"/>
            </a:lvl8pPr>
            <a:lvl9pPr marL="3650703"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480" y="1752602"/>
            <a:ext cx="5389033" cy="4373563"/>
          </a:xfrm>
        </p:spPr>
        <p:txBody>
          <a:bodyPr/>
          <a:lstStyle>
            <a:lvl1pPr>
              <a:defRPr sz="2400">
                <a:latin typeface="+mn-lt"/>
              </a:defRPr>
            </a:lvl1pPr>
            <a:lvl2pPr>
              <a:defRPr sz="2000">
                <a:latin typeface="+mn-lt"/>
              </a:defRPr>
            </a:lvl2pPr>
            <a:lvl3pPr>
              <a:defRPr sz="1900">
                <a:latin typeface="+mn-lt"/>
              </a:defRPr>
            </a:lvl3pPr>
            <a:lvl4pPr>
              <a:defRPr sz="1600">
                <a:latin typeface="+mn-lt"/>
              </a:defRPr>
            </a:lvl4pPr>
            <a:lvl5pPr>
              <a:defRPr sz="1600">
                <a:latin typeface="+mn-lt"/>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p:cNvSpPr>
            <a:spLocks noGrp="1"/>
          </p:cNvSpPr>
          <p:nvPr>
            <p:ph type="ftr" sz="quarter" idx="10"/>
          </p:nvPr>
        </p:nvSpPr>
        <p:spPr>
          <a:xfrm>
            <a:off x="609600" y="6298561"/>
            <a:ext cx="8737600" cy="464851"/>
          </a:xfrm>
          <a:prstGeom prst="rect">
            <a:avLst/>
          </a:prstGeom>
        </p:spPr>
        <p:txBody>
          <a:bodyPr vert="horz" lIns="91290" tIns="45718" rIns="91290" bIns="45718" rtlCol="0" anchor="t"/>
          <a:lstStyle>
            <a:lvl1pPr algn="l">
              <a:defRPr sz="1200">
                <a:solidFill>
                  <a:schemeClr val="tx1">
                    <a:tint val="75000"/>
                  </a:schemeClr>
                </a:solidFill>
              </a:defRPr>
            </a:lvl1pPr>
          </a:lstStyle>
          <a:p>
            <a:endParaRPr lang="en-US" dirty="0">
              <a:solidFill>
                <a:prstClr val="black">
                  <a:tint val="75000"/>
                </a:prstClr>
              </a:solidFill>
              <a:latin typeface="Calibri"/>
            </a:endParaRPr>
          </a:p>
        </p:txBody>
      </p:sp>
    </p:spTree>
    <p:extLst>
      <p:ext uri="{BB962C8B-B14F-4D97-AF65-F5344CB8AC3E}">
        <p14:creationId xmlns:p14="http://schemas.microsoft.com/office/powerpoint/2010/main" val="114801766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2"/>
          <p:cNvSpPr txBox="1"/>
          <p:nvPr userDrawn="1"/>
        </p:nvSpPr>
        <p:spPr>
          <a:xfrm>
            <a:off x="609600" y="6285661"/>
            <a:ext cx="8534400" cy="440055"/>
          </a:xfrm>
          <a:prstGeom prst="rect">
            <a:avLst/>
          </a:prstGeom>
          <a:noFill/>
        </p:spPr>
        <p:txBody>
          <a:bodyPr wrap="square" lIns="91290" tIns="45718" rIns="91290" bIns="45718" rtlCol="0">
            <a:noAutofit/>
          </a:bodyPr>
          <a:lstStyle/>
          <a:p>
            <a:pPr defTabSz="912700"/>
            <a:endParaRPr lang="en-US" sz="900" dirty="0">
              <a:solidFill>
                <a:prstClr val="black"/>
              </a:solidFill>
              <a:latin typeface="Calibri"/>
            </a:endParaRPr>
          </a:p>
        </p:txBody>
      </p:sp>
      <p:sp>
        <p:nvSpPr>
          <p:cNvPr id="4" name="Footer Placeholder 4"/>
          <p:cNvSpPr>
            <a:spLocks noGrp="1"/>
          </p:cNvSpPr>
          <p:nvPr>
            <p:ph type="ftr" sz="quarter" idx="3"/>
          </p:nvPr>
        </p:nvSpPr>
        <p:spPr>
          <a:xfrm>
            <a:off x="609600" y="6298561"/>
            <a:ext cx="8737600" cy="464851"/>
          </a:xfrm>
          <a:prstGeom prst="rect">
            <a:avLst/>
          </a:prstGeom>
        </p:spPr>
        <p:txBody>
          <a:bodyPr vert="horz" lIns="91290" tIns="45718" rIns="91290" bIns="45718" rtlCol="0" anchor="t"/>
          <a:lstStyle>
            <a:lvl1pPr algn="l">
              <a:defRPr sz="1200">
                <a:solidFill>
                  <a:schemeClr val="tx1">
                    <a:tint val="75000"/>
                  </a:schemeClr>
                </a:solidFill>
              </a:defRPr>
            </a:lvl1pPr>
          </a:lstStyle>
          <a:p>
            <a:endParaRPr lang="en-US" dirty="0">
              <a:solidFill>
                <a:prstClr val="black">
                  <a:tint val="75000"/>
                </a:prstClr>
              </a:solidFill>
              <a:latin typeface="Calibri"/>
            </a:endParaRPr>
          </a:p>
        </p:txBody>
      </p:sp>
    </p:spTree>
    <p:extLst>
      <p:ext uri="{BB962C8B-B14F-4D97-AF65-F5344CB8AC3E}">
        <p14:creationId xmlns:p14="http://schemas.microsoft.com/office/powerpoint/2010/main" val="9122703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609600" y="6285661"/>
            <a:ext cx="8534400" cy="440055"/>
          </a:xfrm>
          <a:prstGeom prst="rect">
            <a:avLst/>
          </a:prstGeom>
          <a:noFill/>
        </p:spPr>
        <p:txBody>
          <a:bodyPr wrap="square" lIns="91290" tIns="45718" rIns="91290" bIns="45718" rtlCol="0">
            <a:noAutofit/>
          </a:bodyPr>
          <a:lstStyle/>
          <a:p>
            <a:pPr defTabSz="912700"/>
            <a:endParaRPr lang="en-US" sz="900" dirty="0">
              <a:solidFill>
                <a:prstClr val="black"/>
              </a:solidFill>
              <a:latin typeface="Calibri"/>
            </a:endParaRPr>
          </a:p>
        </p:txBody>
      </p:sp>
      <p:sp>
        <p:nvSpPr>
          <p:cNvPr id="3" name="Footer Placeholder 4"/>
          <p:cNvSpPr>
            <a:spLocks noGrp="1"/>
          </p:cNvSpPr>
          <p:nvPr>
            <p:ph type="ftr" sz="quarter" idx="3"/>
          </p:nvPr>
        </p:nvSpPr>
        <p:spPr>
          <a:xfrm>
            <a:off x="609600" y="6298561"/>
            <a:ext cx="8737600" cy="464851"/>
          </a:xfrm>
          <a:prstGeom prst="rect">
            <a:avLst/>
          </a:prstGeom>
        </p:spPr>
        <p:txBody>
          <a:bodyPr vert="horz" lIns="91290" tIns="45718" rIns="91290" bIns="45718" rtlCol="0" anchor="t"/>
          <a:lstStyle>
            <a:lvl1pPr algn="l">
              <a:defRPr sz="1200">
                <a:solidFill>
                  <a:schemeClr val="tx1">
                    <a:tint val="75000"/>
                  </a:schemeClr>
                </a:solidFill>
              </a:defRPr>
            </a:lvl1pPr>
          </a:lstStyle>
          <a:p>
            <a:endParaRPr lang="en-US" dirty="0">
              <a:solidFill>
                <a:prstClr val="black">
                  <a:tint val="75000"/>
                </a:prstClr>
              </a:solidFill>
              <a:latin typeface="Calibri"/>
            </a:endParaRPr>
          </a:p>
        </p:txBody>
      </p:sp>
    </p:spTree>
    <p:extLst>
      <p:ext uri="{BB962C8B-B14F-4D97-AF65-F5344CB8AC3E}">
        <p14:creationId xmlns:p14="http://schemas.microsoft.com/office/powerpoint/2010/main" val="198289600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09600" y="0"/>
            <a:ext cx="10972800" cy="685800"/>
          </a:xfrm>
        </p:spPr>
        <p:txBody>
          <a:bodyPr anchor="ctr">
            <a:normAutofit/>
          </a:bodyPr>
          <a:lstStyle>
            <a:lvl1pPr marL="0" indent="0" algn="ctr">
              <a:buNone/>
              <a:defRPr sz="2800" b="1">
                <a:solidFill>
                  <a:schemeClr val="bg1"/>
                </a:solidFill>
                <a:latin typeface="Century Gothic" pitchFamily="34" charset="0"/>
              </a:defRPr>
            </a:lvl1pPr>
          </a:lstStyle>
          <a:p>
            <a:pPr lvl="0"/>
            <a:r>
              <a:rPr lang="en-US"/>
              <a:t>Click to edit Master text styles</a:t>
            </a:r>
          </a:p>
        </p:txBody>
      </p:sp>
      <p:sp>
        <p:nvSpPr>
          <p:cNvPr id="3" name="Content Placeholder 2"/>
          <p:cNvSpPr>
            <a:spLocks noGrp="1"/>
          </p:cNvSpPr>
          <p:nvPr>
            <p:ph idx="1"/>
          </p:nvPr>
        </p:nvSpPr>
        <p:spPr>
          <a:xfrm>
            <a:off x="4766737" y="990601"/>
            <a:ext cx="6815667" cy="5135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3" y="990601"/>
            <a:ext cx="4011084" cy="5135563"/>
          </a:xfrm>
        </p:spPr>
        <p:txBody>
          <a:bodyPr/>
          <a:lstStyle>
            <a:lvl1pPr marL="0" indent="0">
              <a:buNone/>
              <a:defRPr sz="1500"/>
            </a:lvl1pPr>
            <a:lvl2pPr marL="456303" indent="0">
              <a:buNone/>
              <a:defRPr sz="1200"/>
            </a:lvl2pPr>
            <a:lvl3pPr marL="912700" indent="0">
              <a:buNone/>
              <a:defRPr sz="1100"/>
            </a:lvl3pPr>
            <a:lvl4pPr marL="1369050" indent="0">
              <a:buNone/>
              <a:defRPr sz="900"/>
            </a:lvl4pPr>
            <a:lvl5pPr marL="1825400" indent="0">
              <a:buNone/>
              <a:defRPr sz="900"/>
            </a:lvl5pPr>
            <a:lvl6pPr marL="2281798" indent="0">
              <a:buNone/>
              <a:defRPr sz="900"/>
            </a:lvl6pPr>
            <a:lvl7pPr marL="2738098" indent="0">
              <a:buNone/>
              <a:defRPr sz="900"/>
            </a:lvl7pPr>
            <a:lvl8pPr marL="3194400" indent="0">
              <a:buNone/>
              <a:defRPr sz="900"/>
            </a:lvl8pPr>
            <a:lvl9pPr marL="3650703" indent="0">
              <a:buNone/>
              <a:defRPr sz="900"/>
            </a:lvl9pPr>
          </a:lstStyle>
          <a:p>
            <a:pPr lvl="0"/>
            <a:r>
              <a:rPr lang="en-US"/>
              <a:t>Click to edit Master text styles</a:t>
            </a:r>
          </a:p>
        </p:txBody>
      </p:sp>
      <p:sp>
        <p:nvSpPr>
          <p:cNvPr id="6" name="Footer Placeholder 4"/>
          <p:cNvSpPr>
            <a:spLocks noGrp="1"/>
          </p:cNvSpPr>
          <p:nvPr>
            <p:ph type="ftr" sz="quarter" idx="3"/>
          </p:nvPr>
        </p:nvSpPr>
        <p:spPr>
          <a:xfrm>
            <a:off x="609600" y="6298561"/>
            <a:ext cx="8737600" cy="464851"/>
          </a:xfrm>
          <a:prstGeom prst="rect">
            <a:avLst/>
          </a:prstGeom>
        </p:spPr>
        <p:txBody>
          <a:bodyPr vert="horz" lIns="91290" tIns="45718" rIns="91290" bIns="45718" rtlCol="0" anchor="t"/>
          <a:lstStyle>
            <a:lvl1pPr algn="l">
              <a:defRPr sz="1200">
                <a:solidFill>
                  <a:schemeClr val="tx1">
                    <a:tint val="75000"/>
                  </a:schemeClr>
                </a:solidFill>
              </a:defRPr>
            </a:lvl1pPr>
          </a:lstStyle>
          <a:p>
            <a:endParaRPr lang="en-US" dirty="0">
              <a:solidFill>
                <a:prstClr val="black">
                  <a:tint val="75000"/>
                </a:prstClr>
              </a:solidFill>
              <a:latin typeface="Calibri"/>
            </a:endParaRPr>
          </a:p>
        </p:txBody>
      </p:sp>
    </p:spTree>
    <p:extLst>
      <p:ext uri="{BB962C8B-B14F-4D97-AF65-F5344CB8AC3E}">
        <p14:creationId xmlns:p14="http://schemas.microsoft.com/office/powerpoint/2010/main" val="141604246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a:xfrm>
            <a:off x="914400" y="0"/>
            <a:ext cx="10464800" cy="685800"/>
          </a:xfrm>
        </p:spPr>
        <p:txBody>
          <a:bodyPr anchor="ctr">
            <a:normAutofit/>
          </a:bodyPr>
          <a:lstStyle>
            <a:lvl1pPr marL="0" indent="0" algn="ctr">
              <a:buNone/>
              <a:defRPr sz="2800" b="1">
                <a:solidFill>
                  <a:schemeClr val="bg1"/>
                </a:solidFill>
                <a:latin typeface="Century Gothic" pitchFamily="34" charset="0"/>
              </a:defRPr>
            </a:lvl1pPr>
          </a:lstStyle>
          <a:p>
            <a:pPr lvl="0"/>
            <a:r>
              <a:rPr lang="en-US"/>
              <a:t>Click to edit Master text styles</a:t>
            </a:r>
          </a:p>
        </p:txBody>
      </p:sp>
      <p:sp>
        <p:nvSpPr>
          <p:cNvPr id="2" name="Title 1"/>
          <p:cNvSpPr>
            <a:spLocks noGrp="1"/>
          </p:cNvSpPr>
          <p:nvPr>
            <p:ph type="title"/>
          </p:nvPr>
        </p:nvSpPr>
        <p:spPr>
          <a:xfrm>
            <a:off x="2389717" y="4800613"/>
            <a:ext cx="7315200" cy="566739"/>
          </a:xfrm>
        </p:spPr>
        <p:txBody>
          <a:bodyPr anchor="b"/>
          <a:lstStyle>
            <a:lvl1pPr algn="l">
              <a:defRPr sz="2000" b="1">
                <a:solidFill>
                  <a:schemeClr val="tx1"/>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2389717" y="990710"/>
            <a:ext cx="7315200" cy="3736975"/>
          </a:xfrm>
        </p:spPr>
        <p:txBody>
          <a:bodyPr/>
          <a:lstStyle>
            <a:lvl1pPr marL="0" indent="0">
              <a:buNone/>
              <a:defRPr sz="3200"/>
            </a:lvl1pPr>
            <a:lvl2pPr marL="456303" indent="0">
              <a:buNone/>
              <a:defRPr sz="2800"/>
            </a:lvl2pPr>
            <a:lvl3pPr marL="912700" indent="0">
              <a:buNone/>
              <a:defRPr sz="2400"/>
            </a:lvl3pPr>
            <a:lvl4pPr marL="1369050" indent="0">
              <a:buNone/>
              <a:defRPr sz="2000"/>
            </a:lvl4pPr>
            <a:lvl5pPr marL="1825400" indent="0">
              <a:buNone/>
              <a:defRPr sz="2000"/>
            </a:lvl5pPr>
            <a:lvl6pPr marL="2281798" indent="0">
              <a:buNone/>
              <a:defRPr sz="2000"/>
            </a:lvl6pPr>
            <a:lvl7pPr marL="2738098" indent="0">
              <a:buNone/>
              <a:defRPr sz="2000"/>
            </a:lvl7pPr>
            <a:lvl8pPr marL="3194400" indent="0">
              <a:buNone/>
              <a:defRPr sz="2000"/>
            </a:lvl8pPr>
            <a:lvl9pPr marL="3650703" indent="0">
              <a:buNone/>
              <a:defRPr sz="2000"/>
            </a:lvl9pPr>
          </a:lstStyle>
          <a:p>
            <a:r>
              <a:rPr lang="en-US"/>
              <a:t>Click icon to add picture</a:t>
            </a:r>
          </a:p>
        </p:txBody>
      </p:sp>
      <p:sp>
        <p:nvSpPr>
          <p:cNvPr id="4" name="Text Placeholder 3"/>
          <p:cNvSpPr>
            <a:spLocks noGrp="1"/>
          </p:cNvSpPr>
          <p:nvPr>
            <p:ph type="body" sz="half" idx="2"/>
          </p:nvPr>
        </p:nvSpPr>
        <p:spPr>
          <a:xfrm>
            <a:off x="2389717" y="5367449"/>
            <a:ext cx="7315200" cy="804863"/>
          </a:xfrm>
        </p:spPr>
        <p:txBody>
          <a:bodyPr/>
          <a:lstStyle>
            <a:lvl1pPr marL="0" indent="0">
              <a:buNone/>
              <a:defRPr sz="1500"/>
            </a:lvl1pPr>
            <a:lvl2pPr marL="456303" indent="0">
              <a:buNone/>
              <a:defRPr sz="1200"/>
            </a:lvl2pPr>
            <a:lvl3pPr marL="912700" indent="0">
              <a:buNone/>
              <a:defRPr sz="1100"/>
            </a:lvl3pPr>
            <a:lvl4pPr marL="1369050" indent="0">
              <a:buNone/>
              <a:defRPr sz="900"/>
            </a:lvl4pPr>
            <a:lvl5pPr marL="1825400" indent="0">
              <a:buNone/>
              <a:defRPr sz="900"/>
            </a:lvl5pPr>
            <a:lvl6pPr marL="2281798" indent="0">
              <a:buNone/>
              <a:defRPr sz="900"/>
            </a:lvl6pPr>
            <a:lvl7pPr marL="2738098" indent="0">
              <a:buNone/>
              <a:defRPr sz="900"/>
            </a:lvl7pPr>
            <a:lvl8pPr marL="3194400" indent="0">
              <a:buNone/>
              <a:defRPr sz="900"/>
            </a:lvl8pPr>
            <a:lvl9pPr marL="3650703" indent="0">
              <a:buNone/>
              <a:defRPr sz="900"/>
            </a:lvl9pPr>
          </a:lstStyle>
          <a:p>
            <a:pPr lvl="0"/>
            <a:r>
              <a:rPr lang="en-US"/>
              <a:t>Click to edit Master text styles</a:t>
            </a:r>
          </a:p>
        </p:txBody>
      </p:sp>
      <p:sp>
        <p:nvSpPr>
          <p:cNvPr id="7" name="Footer Placeholder 4"/>
          <p:cNvSpPr>
            <a:spLocks noGrp="1"/>
          </p:cNvSpPr>
          <p:nvPr>
            <p:ph type="ftr" sz="quarter" idx="3"/>
          </p:nvPr>
        </p:nvSpPr>
        <p:spPr>
          <a:xfrm>
            <a:off x="609600" y="6298561"/>
            <a:ext cx="8737600" cy="464851"/>
          </a:xfrm>
          <a:prstGeom prst="rect">
            <a:avLst/>
          </a:prstGeom>
        </p:spPr>
        <p:txBody>
          <a:bodyPr vert="horz" lIns="91290" tIns="45718" rIns="91290" bIns="45718" rtlCol="0" anchor="t"/>
          <a:lstStyle>
            <a:lvl1pPr algn="l">
              <a:defRPr sz="1200">
                <a:solidFill>
                  <a:schemeClr val="tx1">
                    <a:tint val="75000"/>
                  </a:schemeClr>
                </a:solidFill>
              </a:defRPr>
            </a:lvl1pPr>
          </a:lstStyle>
          <a:p>
            <a:endParaRPr lang="en-US" dirty="0">
              <a:solidFill>
                <a:prstClr val="black">
                  <a:tint val="75000"/>
                </a:prstClr>
              </a:solidFill>
              <a:latin typeface="Calibri"/>
            </a:endParaRPr>
          </a:p>
        </p:txBody>
      </p:sp>
    </p:spTree>
    <p:extLst>
      <p:ext uri="{BB962C8B-B14F-4D97-AF65-F5344CB8AC3E}">
        <p14:creationId xmlns:p14="http://schemas.microsoft.com/office/powerpoint/2010/main" val="3917134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609600" y="6285685"/>
            <a:ext cx="8534400" cy="440055"/>
          </a:xfrm>
          <a:prstGeom prst="rect">
            <a:avLst/>
          </a:prstGeom>
          <a:noFill/>
        </p:spPr>
        <p:txBody>
          <a:bodyPr wrap="square" lIns="91252" tIns="45718" rIns="91252" bIns="45718" rtlCol="0">
            <a:noAutofit/>
          </a:bodyPr>
          <a:lstStyle/>
          <a:p>
            <a:endParaRPr lang="en-US" sz="900" dirty="0"/>
          </a:p>
        </p:txBody>
      </p:sp>
      <p:sp>
        <p:nvSpPr>
          <p:cNvPr id="3" name="Footer Placeholder 4"/>
          <p:cNvSpPr>
            <a:spLocks noGrp="1"/>
          </p:cNvSpPr>
          <p:nvPr>
            <p:ph type="ftr" sz="quarter" idx="3"/>
          </p:nvPr>
        </p:nvSpPr>
        <p:spPr>
          <a:xfrm>
            <a:off x="609600" y="6298561"/>
            <a:ext cx="8737600" cy="464851"/>
          </a:xfrm>
          <a:prstGeom prst="rect">
            <a:avLst/>
          </a:prstGeom>
        </p:spPr>
        <p:txBody>
          <a:bodyPr vert="horz" lIns="91252" tIns="45718" rIns="91252" bIns="45718" rtlCol="0" anchor="t"/>
          <a:lstStyle>
            <a:lvl1pPr algn="l">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9828960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i="0"/>
            </a:lvl1pPr>
          </a:lstStyle>
          <a:p>
            <a:r>
              <a:rPr lang="en-US"/>
              <a:t>Click to edit Master title style</a:t>
            </a:r>
            <a:endParaRPr lang="en-US" dirty="0"/>
          </a:p>
        </p:txBody>
      </p:sp>
      <p:sp>
        <p:nvSpPr>
          <p:cNvPr id="3" name="Subtitle 2"/>
          <p:cNvSpPr>
            <a:spLocks noGrp="1"/>
          </p:cNvSpPr>
          <p:nvPr>
            <p:ph type="subTitle" idx="1"/>
          </p:nvPr>
        </p:nvSpPr>
        <p:spPr>
          <a:xfrm>
            <a:off x="1524000" y="3602048"/>
            <a:ext cx="9144000" cy="1655763"/>
          </a:xfrm>
        </p:spPr>
        <p:txBody>
          <a:bodyPr/>
          <a:lstStyle>
            <a:lvl1pPr marL="0" indent="0" algn="ctr">
              <a:buNone/>
              <a:defRPr sz="2400"/>
            </a:lvl1pPr>
            <a:lvl2pPr marL="457083" indent="0" algn="ctr">
              <a:buNone/>
              <a:defRPr sz="2000"/>
            </a:lvl2pPr>
            <a:lvl3pPr marL="914173" indent="0" algn="ctr">
              <a:buNone/>
              <a:defRPr sz="1900"/>
            </a:lvl3pPr>
            <a:lvl4pPr marL="1371260" indent="0" algn="ctr">
              <a:buNone/>
              <a:defRPr sz="1600"/>
            </a:lvl4pPr>
            <a:lvl5pPr marL="1828346" indent="0" algn="ctr">
              <a:buNone/>
              <a:defRPr sz="1600"/>
            </a:lvl5pPr>
            <a:lvl6pPr marL="2285438" indent="0" algn="ctr">
              <a:buNone/>
              <a:defRPr sz="1600"/>
            </a:lvl6pPr>
            <a:lvl7pPr marL="2742518" indent="0" algn="ctr">
              <a:buNone/>
              <a:defRPr sz="1600"/>
            </a:lvl7pPr>
            <a:lvl8pPr marL="3199600" indent="0" algn="ctr">
              <a:buNone/>
              <a:defRPr sz="1600"/>
            </a:lvl8pPr>
            <a:lvl9pPr marL="3656683"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latin typeface="HelveticaNeueLT Std Blk" panose="020B0904020202020204" pitchFamily="34" charset="0"/>
              </a:defRPr>
            </a:lvl1pPr>
          </a:lstStyle>
          <a:p>
            <a:fld id="{DD34EDF2-4A23-4803-95E8-67B8B0025C83}" type="datetime1">
              <a:rPr lang="en-US" smtClean="0">
                <a:solidFill>
                  <a:prstClr val="white"/>
                </a:solidFill>
              </a:rPr>
              <a:pPr/>
              <a:t>11/14/18</a:t>
            </a:fld>
            <a:endParaRPr lang="en-US">
              <a:solidFill>
                <a:prstClr val="white"/>
              </a:solidFill>
            </a:endParaRPr>
          </a:p>
        </p:txBody>
      </p:sp>
      <p:sp>
        <p:nvSpPr>
          <p:cNvPr id="5" name="Footer Placeholder 4"/>
          <p:cNvSpPr>
            <a:spLocks noGrp="1"/>
          </p:cNvSpPr>
          <p:nvPr>
            <p:ph type="ftr" sz="quarter" idx="11"/>
          </p:nvPr>
        </p:nvSpPr>
        <p:spPr/>
        <p:txBody>
          <a:bodyP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6"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3943859337"/>
      </p:ext>
    </p:extLst>
  </p:cSld>
  <p:clrMapOvr>
    <a:masterClrMapping/>
  </p:clrMapOvr>
  <p:transition spd="med">
    <p:split orient="vert"/>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838200" y="1172764"/>
            <a:ext cx="10515600" cy="50042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atin typeface="HelveticaNeueLT Std Blk" panose="020B0904020202020204" pitchFamily="34" charset="0"/>
              </a:defRPr>
            </a:lvl1pPr>
          </a:lstStyle>
          <a:p>
            <a:fld id="{6851EA24-09B1-4E39-BA6D-3FF7DD92204A}" type="datetime1">
              <a:rPr lang="en-US" smtClean="0">
                <a:solidFill>
                  <a:prstClr val="white"/>
                </a:solidFill>
              </a:rPr>
              <a:pPr/>
              <a:t>11/14/18</a:t>
            </a:fld>
            <a:endParaRPr lang="en-US" dirty="0">
              <a:solidFill>
                <a:prstClr val="white"/>
              </a:solidFill>
            </a:endParaRPr>
          </a:p>
        </p:txBody>
      </p:sp>
      <p:sp>
        <p:nvSpPr>
          <p:cNvPr id="5" name="Footer Placeholder 4"/>
          <p:cNvSpPr>
            <a:spLocks noGrp="1"/>
          </p:cNvSpPr>
          <p:nvPr>
            <p:ph type="ftr" sz="quarter" idx="11"/>
          </p:nvPr>
        </p:nvSpPr>
        <p:spPr/>
        <p:txBody>
          <a:bodyP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7"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1466595454"/>
      </p:ext>
    </p:extLst>
  </p:cSld>
  <p:clrMapOvr>
    <a:masterClrMapping/>
  </p:clrMapOvr>
  <p:transition spd="med">
    <p:split orient="vert"/>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call ou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2899321" y="1825625"/>
            <a:ext cx="8454483"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atin typeface="HelveticaNeueLT Std Blk" panose="020B0904020202020204" pitchFamily="34" charset="0"/>
              </a:defRPr>
            </a:lvl1pPr>
          </a:lstStyle>
          <a:p>
            <a:fld id="{113E718D-1A97-4C64-92CD-5D7AC1F4739E}" type="datetime1">
              <a:rPr lang="en-US" smtClean="0">
                <a:solidFill>
                  <a:prstClr val="white"/>
                </a:solidFill>
              </a:rPr>
              <a:pPr/>
              <a:t>11/14/18</a:t>
            </a:fld>
            <a:endParaRPr lang="en-US" dirty="0">
              <a:solidFill>
                <a:prstClr val="white"/>
              </a:solidFill>
            </a:endParaRPr>
          </a:p>
        </p:txBody>
      </p:sp>
      <p:sp>
        <p:nvSpPr>
          <p:cNvPr id="5" name="Footer Placeholder 4"/>
          <p:cNvSpPr>
            <a:spLocks noGrp="1"/>
          </p:cNvSpPr>
          <p:nvPr>
            <p:ph type="ftr" sz="quarter" idx="11"/>
          </p:nvPr>
        </p:nvSpPr>
        <p:spPr/>
        <p:txBody>
          <a:bodyP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7"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3660714665"/>
      </p:ext>
    </p:extLst>
  </p:cSld>
  <p:clrMapOvr>
    <a:masterClrMapping/>
  </p:clrMapOvr>
  <p:transition spd="med">
    <p:split orient="vert"/>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with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latin typeface="HelveticaNeueLT Std Blk" panose="020B0904020202020204" pitchFamily="34" charset="0"/>
              </a:defRPr>
            </a:lvl1pPr>
          </a:lstStyle>
          <a:p>
            <a:fld id="{17AB8713-897A-4379-BFBE-C79FA1C18D38}" type="datetime1">
              <a:rPr lang="en-US" smtClean="0">
                <a:solidFill>
                  <a:prstClr val="white"/>
                </a:solidFill>
              </a:rPr>
              <a:pPr/>
              <a:t>11/14/18</a:t>
            </a:fld>
            <a:endParaRPr lang="en-US" dirty="0">
              <a:solidFill>
                <a:prstClr val="white"/>
              </a:solidFill>
            </a:endParaRPr>
          </a:p>
        </p:txBody>
      </p:sp>
      <p:sp>
        <p:nvSpPr>
          <p:cNvPr id="4" name="Footer Placeholder 3"/>
          <p:cNvSpPr>
            <a:spLocks noGrp="1"/>
          </p:cNvSpPr>
          <p:nvPr>
            <p:ph type="ftr" sz="quarter" idx="11"/>
          </p:nvPr>
        </p:nvSpPr>
        <p:spPr/>
        <p:txBody>
          <a:bodyP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5" name="Content Placeholder 2"/>
          <p:cNvSpPr>
            <a:spLocks noGrp="1"/>
          </p:cNvSpPr>
          <p:nvPr>
            <p:ph idx="1"/>
          </p:nvPr>
        </p:nvSpPr>
        <p:spPr>
          <a:xfrm>
            <a:off x="838200" y="1652803"/>
            <a:ext cx="10515600" cy="4524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2"/>
          </p:nvPr>
        </p:nvSpPr>
        <p:spPr>
          <a:xfrm>
            <a:off x="838225" y="983858"/>
            <a:ext cx="10025063" cy="493863"/>
          </a:xfrm>
        </p:spPr>
        <p:txBody>
          <a:bodyPr anchor="b"/>
          <a:lstStyle>
            <a:lvl1pPr marL="0" indent="0">
              <a:buNone/>
              <a:defRPr>
                <a:latin typeface="HelveticaNeueLT Std Thin" panose="020B0403020202020204" pitchFamily="34" charset="0"/>
              </a:defRPr>
            </a:lvl1pPr>
            <a:lvl2pPr>
              <a:defRPr>
                <a:latin typeface="HelveticaNeueLT Std Thin" panose="020B0403020202020204" pitchFamily="34" charset="0"/>
              </a:defRPr>
            </a:lvl2pPr>
            <a:lvl3pPr>
              <a:defRPr>
                <a:latin typeface="HelveticaNeueLT Std Thin" panose="020B0403020202020204" pitchFamily="34" charset="0"/>
              </a:defRPr>
            </a:lvl3pPr>
            <a:lvl4pPr>
              <a:defRPr>
                <a:latin typeface="HelveticaNeueLT Std Thin" panose="020B0403020202020204" pitchFamily="34" charset="0"/>
              </a:defRPr>
            </a:lvl4pPr>
            <a:lvl5pPr>
              <a:defRPr>
                <a:latin typeface="HelveticaNeueLT Std Thin" panose="020B0403020202020204" pitchFamily="34" charset="0"/>
              </a:defRPr>
            </a:lvl5pPr>
          </a:lstStyle>
          <a:p>
            <a:pPr lvl="0"/>
            <a:r>
              <a:rPr lang="en-US" dirty="0"/>
              <a:t>Click to edit Master text styles</a:t>
            </a:r>
          </a:p>
        </p:txBody>
      </p:sp>
      <p:sp>
        <p:nvSpPr>
          <p:cNvPr id="9" name="Title Placeholder 1"/>
          <p:cNvSpPr>
            <a:spLocks noGrp="1"/>
          </p:cNvSpPr>
          <p:nvPr>
            <p:ph type="title"/>
          </p:nvPr>
        </p:nvSpPr>
        <p:spPr>
          <a:xfrm>
            <a:off x="347663" y="6267"/>
            <a:ext cx="10515600" cy="974460"/>
          </a:xfrm>
          <a:prstGeom prst="rect">
            <a:avLst/>
          </a:prstGeom>
        </p:spPr>
        <p:txBody>
          <a:bodyPr vert="horz" lIns="121893" tIns="60946" rIns="121893" bIns="60946" rtlCol="0" anchor="ctr">
            <a:noAutofit/>
          </a:bodyPr>
          <a:lstStyle/>
          <a:p>
            <a:r>
              <a:rPr lang="en-US"/>
              <a:t>Click to edit Master title style</a:t>
            </a:r>
            <a:endParaRPr lang="en-US" dirty="0"/>
          </a:p>
        </p:txBody>
      </p:sp>
      <p:sp>
        <p:nvSpPr>
          <p:cNvPr id="8" name="Slide Number Placeholder 5"/>
          <p:cNvSpPr>
            <a:spLocks noGrp="1"/>
          </p:cNvSpPr>
          <p:nvPr>
            <p:ph type="sldNum" sz="quarter" idx="13"/>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101AC322-8E50-4546-ACB1-68274F7832B3}" type="slidenum">
              <a:rPr>
                <a:solidFill>
                  <a:prstClr val="white"/>
                </a:solidFill>
              </a:rPr>
              <a:pPr/>
              <a:t>‹#›</a:t>
            </a:fld>
            <a:endParaRPr dirty="0">
              <a:solidFill>
                <a:prstClr val="white"/>
              </a:solidFill>
            </a:endParaRPr>
          </a:p>
        </p:txBody>
      </p:sp>
    </p:spTree>
    <p:extLst>
      <p:ext uri="{BB962C8B-B14F-4D97-AF65-F5344CB8AC3E}">
        <p14:creationId xmlns:p14="http://schemas.microsoft.com/office/powerpoint/2010/main" val="4108576610"/>
      </p:ext>
    </p:extLst>
  </p:cSld>
  <p:clrMapOvr>
    <a:masterClrMapping/>
  </p:clrMapOvr>
  <p:transition spd="med">
    <p:split orient="vert"/>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8200" y="2002648"/>
            <a:ext cx="10515600" cy="2852737"/>
          </a:xfrm>
        </p:spPr>
        <p:txBody>
          <a:bodyPr anchor="ctr"/>
          <a:lstStyle>
            <a:lvl1pPr algn="ctr">
              <a:defRPr sz="6000"/>
            </a:lvl1pPr>
          </a:lstStyle>
          <a:p>
            <a:r>
              <a:rPr lang="en-US" dirty="0"/>
              <a:t>Click to edit Master title style</a:t>
            </a:r>
          </a:p>
        </p:txBody>
      </p:sp>
      <p:sp>
        <p:nvSpPr>
          <p:cNvPr id="4" name="Date Placeholder 3"/>
          <p:cNvSpPr>
            <a:spLocks noGrp="1"/>
          </p:cNvSpPr>
          <p:nvPr>
            <p:ph type="dt" sz="half" idx="10"/>
          </p:nvPr>
        </p:nvSpPr>
        <p:spPr/>
        <p:txBody>
          <a:bodyPr/>
          <a:lstStyle>
            <a:lvl1pPr>
              <a:defRPr>
                <a:latin typeface="HelveticaNeueLT Std Blk" panose="020B0904020202020204" pitchFamily="34" charset="0"/>
              </a:defRPr>
            </a:lvl1pPr>
          </a:lstStyle>
          <a:p>
            <a:fld id="{B2A4644A-A477-440E-87D9-25CA6BFD5F2F}" type="datetime1">
              <a:rPr lang="en-US" smtClean="0">
                <a:solidFill>
                  <a:prstClr val="white"/>
                </a:solidFill>
              </a:rPr>
              <a:pPr/>
              <a:t>11/14/18</a:t>
            </a:fld>
            <a:endParaRPr lang="en-US">
              <a:solidFill>
                <a:prstClr val="white"/>
              </a:solidFill>
            </a:endParaRPr>
          </a:p>
        </p:txBody>
      </p:sp>
      <p:sp>
        <p:nvSpPr>
          <p:cNvPr id="5" name="Footer Placeholder 4"/>
          <p:cNvSpPr>
            <a:spLocks noGrp="1"/>
          </p:cNvSpPr>
          <p:nvPr>
            <p:ph type="ftr" sz="quarter" idx="11"/>
          </p:nvPr>
        </p:nvSpPr>
        <p:spPr/>
        <p:txBody>
          <a:bodyP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7"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3261640997"/>
      </p:ext>
    </p:extLst>
  </p:cSld>
  <p:clrMapOvr>
    <a:masterClrMapping/>
  </p:clrMapOvr>
  <p:transition spd="med">
    <p:split orient="vert"/>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20755"/>
            <a:ext cx="5181600" cy="49562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220755"/>
            <a:ext cx="5181600" cy="49562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atin typeface="HelveticaNeueLT Std Blk" panose="020B0904020202020204" pitchFamily="34" charset="0"/>
              </a:defRPr>
            </a:lvl1pPr>
          </a:lstStyle>
          <a:p>
            <a:fld id="{352C1EAA-2E8D-4C2D-8371-AC35D7C8C54B}" type="datetime1">
              <a:rPr lang="en-US" smtClean="0">
                <a:solidFill>
                  <a:prstClr val="white"/>
                </a:solidFill>
              </a:rPr>
              <a:pPr/>
              <a:t>11/14/18</a:t>
            </a:fld>
            <a:endParaRPr lang="en-US">
              <a:solidFill>
                <a:prstClr val="white"/>
              </a:solidFill>
            </a:endParaRPr>
          </a:p>
        </p:txBody>
      </p:sp>
      <p:sp>
        <p:nvSpPr>
          <p:cNvPr id="6" name="Footer Placeholder 5"/>
          <p:cNvSpPr>
            <a:spLocks noGrp="1"/>
          </p:cNvSpPr>
          <p:nvPr>
            <p:ph type="ftr" sz="quarter" idx="11"/>
          </p:nvPr>
        </p:nvSpPr>
        <p:spPr/>
        <p:txBody>
          <a:bodyP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8" name="Title Placeholder 1"/>
          <p:cNvSpPr>
            <a:spLocks noGrp="1"/>
          </p:cNvSpPr>
          <p:nvPr>
            <p:ph type="title"/>
          </p:nvPr>
        </p:nvSpPr>
        <p:spPr>
          <a:xfrm>
            <a:off x="347663" y="6268"/>
            <a:ext cx="10515600" cy="975360"/>
          </a:xfrm>
          <a:prstGeom prst="rect">
            <a:avLst/>
          </a:prstGeom>
        </p:spPr>
        <p:txBody>
          <a:bodyPr vert="horz" lIns="121893" tIns="60946" rIns="121893" bIns="60946" rtlCol="0" anchor="ctr">
            <a:noAutofit/>
          </a:bodyPr>
          <a:lstStyle/>
          <a:p>
            <a:r>
              <a:rPr lang="en-US"/>
              <a:t>Click to edit Master title style</a:t>
            </a:r>
            <a:endParaRPr lang="en-US" dirty="0"/>
          </a:p>
        </p:txBody>
      </p:sp>
      <p:sp>
        <p:nvSpPr>
          <p:cNvPr id="9"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1253346449"/>
      </p:ext>
    </p:extLst>
  </p:cSld>
  <p:clrMapOvr>
    <a:masterClrMapping/>
  </p:clrMapOvr>
  <p:transition spd="med">
    <p:split orient="vert"/>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93" y="981650"/>
            <a:ext cx="5157787" cy="671175"/>
          </a:xfrm>
        </p:spPr>
        <p:txBody>
          <a:bodyPr anchor="b"/>
          <a:lstStyle>
            <a:lvl1pPr marL="0" indent="0">
              <a:buNone/>
              <a:defRPr sz="2400" b="1">
                <a:latin typeface="HelveticaNeueLT Std Thin" panose="020B0403020202020204" pitchFamily="34" charset="0"/>
              </a:defRPr>
            </a:lvl1pPr>
            <a:lvl2pPr marL="457083" indent="0">
              <a:buNone/>
              <a:defRPr sz="2000" b="1"/>
            </a:lvl2pPr>
            <a:lvl3pPr marL="914173" indent="0">
              <a:buNone/>
              <a:defRPr sz="1900" b="1"/>
            </a:lvl3pPr>
            <a:lvl4pPr marL="1371260" indent="0">
              <a:buNone/>
              <a:defRPr sz="1600" b="1"/>
            </a:lvl4pPr>
            <a:lvl5pPr marL="1828346" indent="0">
              <a:buNone/>
              <a:defRPr sz="1600" b="1"/>
            </a:lvl5pPr>
            <a:lvl6pPr marL="2285438" indent="0">
              <a:buNone/>
              <a:defRPr sz="1600" b="1"/>
            </a:lvl6pPr>
            <a:lvl7pPr marL="2742518" indent="0">
              <a:buNone/>
              <a:defRPr sz="1600" b="1"/>
            </a:lvl7pPr>
            <a:lvl8pPr marL="3199600" indent="0">
              <a:buNone/>
              <a:defRPr sz="1600" b="1"/>
            </a:lvl8pPr>
            <a:lvl9pPr marL="3656683"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93" y="1892848"/>
            <a:ext cx="5157787" cy="42968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3" y="981652"/>
            <a:ext cx="5183188" cy="671177"/>
          </a:xfrm>
        </p:spPr>
        <p:txBody>
          <a:bodyPr anchor="b"/>
          <a:lstStyle>
            <a:lvl1pPr marL="0" indent="0">
              <a:buNone/>
              <a:defRPr sz="2400" b="1">
                <a:latin typeface="HelveticaNeueLT Std Thin" panose="020B0403020202020204" pitchFamily="34" charset="0"/>
              </a:defRPr>
            </a:lvl1pPr>
            <a:lvl2pPr marL="457083" indent="0">
              <a:buNone/>
              <a:defRPr sz="2000" b="1"/>
            </a:lvl2pPr>
            <a:lvl3pPr marL="914173" indent="0">
              <a:buNone/>
              <a:defRPr sz="1900" b="1"/>
            </a:lvl3pPr>
            <a:lvl4pPr marL="1371260" indent="0">
              <a:buNone/>
              <a:defRPr sz="1600" b="1"/>
            </a:lvl4pPr>
            <a:lvl5pPr marL="1828346" indent="0">
              <a:buNone/>
              <a:defRPr sz="1600" b="1"/>
            </a:lvl5pPr>
            <a:lvl6pPr marL="2285438" indent="0">
              <a:buNone/>
              <a:defRPr sz="1600" b="1"/>
            </a:lvl6pPr>
            <a:lvl7pPr marL="2742518" indent="0">
              <a:buNone/>
              <a:defRPr sz="1600" b="1"/>
            </a:lvl7pPr>
            <a:lvl8pPr marL="3199600" indent="0">
              <a:buNone/>
              <a:defRPr sz="1600" b="1"/>
            </a:lvl8pPr>
            <a:lvl9pPr marL="365668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3" y="1892848"/>
            <a:ext cx="5183188" cy="42968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atin typeface="HelveticaNeueLT Std Blk" panose="020B0904020202020204" pitchFamily="34" charset="0"/>
              </a:defRPr>
            </a:lvl1pPr>
          </a:lstStyle>
          <a:p>
            <a:fld id="{03076901-4C0D-424E-802B-797410851892}" type="datetime1">
              <a:rPr lang="en-US" smtClean="0">
                <a:solidFill>
                  <a:prstClr val="white"/>
                </a:solidFill>
              </a:rPr>
              <a:pPr/>
              <a:t>11/14/18</a:t>
            </a:fld>
            <a:endParaRPr lang="en-US">
              <a:solidFill>
                <a:prstClr val="white"/>
              </a:solidFill>
            </a:endParaRPr>
          </a:p>
        </p:txBody>
      </p:sp>
      <p:sp>
        <p:nvSpPr>
          <p:cNvPr id="8" name="Footer Placeholder 7"/>
          <p:cNvSpPr>
            <a:spLocks noGrp="1"/>
          </p:cNvSpPr>
          <p:nvPr>
            <p:ph type="ftr" sz="quarter" idx="11"/>
          </p:nvPr>
        </p:nvSpPr>
        <p:spPr/>
        <p:txBody>
          <a:bodyP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11" name="Title Placeholder 1"/>
          <p:cNvSpPr>
            <a:spLocks noGrp="1"/>
          </p:cNvSpPr>
          <p:nvPr>
            <p:ph type="title"/>
          </p:nvPr>
        </p:nvSpPr>
        <p:spPr>
          <a:xfrm>
            <a:off x="347663" y="6268"/>
            <a:ext cx="10515600" cy="975360"/>
          </a:xfrm>
          <a:prstGeom prst="rect">
            <a:avLst/>
          </a:prstGeom>
        </p:spPr>
        <p:txBody>
          <a:bodyPr vert="horz" lIns="121893" tIns="60946" rIns="121893" bIns="60946" rtlCol="0" anchor="ctr">
            <a:noAutofit/>
          </a:bodyPr>
          <a:lstStyle/>
          <a:p>
            <a:r>
              <a:rPr lang="en-US"/>
              <a:t>Click to edit Master title style</a:t>
            </a:r>
            <a:endParaRPr lang="en-US" dirty="0"/>
          </a:p>
        </p:txBody>
      </p:sp>
      <p:sp>
        <p:nvSpPr>
          <p:cNvPr id="10"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1570331108"/>
      </p:ext>
    </p:extLst>
  </p:cSld>
  <p:clrMapOvr>
    <a:masterClrMapping/>
  </p:clrMapOvr>
  <p:transition spd="med">
    <p:split orient="vert"/>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lvl1pPr>
              <a:defRPr>
                <a:latin typeface="HelveticaNeueLT Std Blk" panose="020B0904020202020204" pitchFamily="34" charset="0"/>
              </a:defRPr>
            </a:lvl1pPr>
          </a:lstStyle>
          <a:p>
            <a:fld id="{ACDC546A-40E3-4D10-875B-E9F1C511CDB0}" type="datetime1">
              <a:rPr lang="en-US" smtClean="0">
                <a:solidFill>
                  <a:prstClr val="white"/>
                </a:solidFill>
              </a:rPr>
              <a:pPr/>
              <a:t>11/14/18</a:t>
            </a:fld>
            <a:endParaRPr lang="en-US">
              <a:solidFill>
                <a:prstClr val="white"/>
              </a:solidFill>
            </a:endParaRPr>
          </a:p>
        </p:txBody>
      </p:sp>
      <p:sp>
        <p:nvSpPr>
          <p:cNvPr id="4" name="Footer Placeholder 3"/>
          <p:cNvSpPr>
            <a:spLocks noGrp="1"/>
          </p:cNvSpPr>
          <p:nvPr>
            <p:ph type="ftr" sz="quarter" idx="11"/>
          </p:nvPr>
        </p:nvSpPr>
        <p:spPr/>
        <p:txBody>
          <a:bodyP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6"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288645095"/>
      </p:ext>
    </p:extLst>
  </p:cSld>
  <p:clrMapOvr>
    <a:masterClrMapping/>
  </p:clrMapOvr>
  <p:transition spd="med">
    <p:split orient="vert"/>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nchor="ctr"/>
          <a:lstStyle>
            <a:lvl1pPr>
              <a:defRPr>
                <a:latin typeface="HelveticaNeueLT Std Blk" panose="020B0904020202020204" pitchFamily="34" charset="0"/>
              </a:defRPr>
            </a:lvl1pPr>
          </a:lstStyle>
          <a:p>
            <a:fld id="{709DB786-2F46-4745-9BB3-EED6D52B07C9}" type="datetime1">
              <a:rPr lang="en-US" smtClean="0">
                <a:solidFill>
                  <a:prstClr val="white"/>
                </a:solidFill>
              </a:rPr>
              <a:pPr/>
              <a:t>11/14/18</a:t>
            </a:fld>
            <a:endParaRPr lang="en-US">
              <a:solidFill>
                <a:prstClr val="white"/>
              </a:solidFill>
            </a:endParaRPr>
          </a:p>
        </p:txBody>
      </p:sp>
      <p:sp>
        <p:nvSpPr>
          <p:cNvPr id="3" name="Footer Placeholder 2"/>
          <p:cNvSpPr>
            <a:spLocks noGrp="1"/>
          </p:cNvSpPr>
          <p:nvPr>
            <p:ph type="ftr" sz="quarter" idx="11"/>
          </p:nvPr>
        </p:nvSpPr>
        <p:spPr/>
        <p:txBody>
          <a:bodyPr anchor="ct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5"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2666731597"/>
      </p:ext>
    </p:extLst>
  </p:cSld>
  <p:clrMapOvr>
    <a:masterClrMapping/>
  </p:clrMapOvr>
  <p:transition spd="med">
    <p:split orient="vert"/>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0"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4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800" y="2057403"/>
            <a:ext cx="3932237" cy="3811588"/>
          </a:xfrm>
        </p:spPr>
        <p:txBody>
          <a:bodyPr/>
          <a:lstStyle>
            <a:lvl1pPr marL="0" indent="0">
              <a:buNone/>
              <a:defRPr sz="1600"/>
            </a:lvl1pPr>
            <a:lvl2pPr marL="457083" indent="0">
              <a:buNone/>
              <a:defRPr sz="1500"/>
            </a:lvl2pPr>
            <a:lvl3pPr marL="914173" indent="0">
              <a:buNone/>
              <a:defRPr sz="1200"/>
            </a:lvl3pPr>
            <a:lvl4pPr marL="1371260" indent="0">
              <a:buNone/>
              <a:defRPr sz="1100"/>
            </a:lvl4pPr>
            <a:lvl5pPr marL="1828346" indent="0">
              <a:buNone/>
              <a:defRPr sz="1100"/>
            </a:lvl5pPr>
            <a:lvl6pPr marL="2285438" indent="0">
              <a:buNone/>
              <a:defRPr sz="1100"/>
            </a:lvl6pPr>
            <a:lvl7pPr marL="2742518" indent="0">
              <a:buNone/>
              <a:defRPr sz="1100"/>
            </a:lvl7pPr>
            <a:lvl8pPr marL="3199600" indent="0">
              <a:buNone/>
              <a:defRPr sz="1100"/>
            </a:lvl8pPr>
            <a:lvl9pPr marL="3656683"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nchor="ctr"/>
          <a:lstStyle>
            <a:lvl1pPr>
              <a:defRPr>
                <a:latin typeface="HelveticaNeueLT Std Blk" panose="020B0904020202020204" pitchFamily="34" charset="0"/>
              </a:defRPr>
            </a:lvl1pPr>
          </a:lstStyle>
          <a:p>
            <a:fld id="{8883F5ED-3552-4AED-91D5-0D55314EA439}" type="datetime1">
              <a:rPr lang="en-US" smtClean="0">
                <a:solidFill>
                  <a:prstClr val="white"/>
                </a:solidFill>
              </a:rPr>
              <a:pPr/>
              <a:t>11/14/18</a:t>
            </a:fld>
            <a:endParaRPr lang="en-US">
              <a:solidFill>
                <a:prstClr val="white"/>
              </a:solidFill>
            </a:endParaRPr>
          </a:p>
        </p:txBody>
      </p:sp>
      <p:sp>
        <p:nvSpPr>
          <p:cNvPr id="6" name="Footer Placeholder 5"/>
          <p:cNvSpPr>
            <a:spLocks noGrp="1"/>
          </p:cNvSpPr>
          <p:nvPr>
            <p:ph type="ftr" sz="quarter" idx="11"/>
          </p:nvPr>
        </p:nvSpPr>
        <p:spPr/>
        <p:txBody>
          <a:bodyPr anchor="ct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8"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4039973636"/>
      </p:ext>
    </p:extLst>
  </p:cSld>
  <p:clrMapOvr>
    <a:masterClrMapping/>
  </p:clrMapOvr>
  <p:transition spd="med">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09600" y="0"/>
            <a:ext cx="10972800" cy="685800"/>
          </a:xfrm>
        </p:spPr>
        <p:txBody>
          <a:bodyPr anchor="ctr">
            <a:normAutofit/>
          </a:bodyPr>
          <a:lstStyle>
            <a:lvl1pPr marL="0" indent="0" algn="ctr">
              <a:buNone/>
              <a:defRPr sz="2800" b="1">
                <a:solidFill>
                  <a:schemeClr val="bg1"/>
                </a:solidFill>
                <a:latin typeface="Century Gothic" pitchFamily="34" charset="0"/>
              </a:defRPr>
            </a:lvl1pPr>
          </a:lstStyle>
          <a:p>
            <a:pPr lvl="0"/>
            <a:r>
              <a:rPr lang="en-US"/>
              <a:t>Click to edit Master text styles</a:t>
            </a:r>
          </a:p>
        </p:txBody>
      </p:sp>
      <p:sp>
        <p:nvSpPr>
          <p:cNvPr id="3" name="Content Placeholder 2"/>
          <p:cNvSpPr>
            <a:spLocks noGrp="1"/>
          </p:cNvSpPr>
          <p:nvPr>
            <p:ph idx="1"/>
          </p:nvPr>
        </p:nvSpPr>
        <p:spPr>
          <a:xfrm>
            <a:off x="4766737" y="990601"/>
            <a:ext cx="6815667" cy="5135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3" y="990601"/>
            <a:ext cx="4011084" cy="5135563"/>
          </a:xfrm>
        </p:spPr>
        <p:txBody>
          <a:bodyPr/>
          <a:lstStyle>
            <a:lvl1pPr marL="0" indent="0">
              <a:buNone/>
              <a:defRPr sz="1500"/>
            </a:lvl1pPr>
            <a:lvl2pPr marL="456075" indent="0">
              <a:buNone/>
              <a:defRPr sz="1200"/>
            </a:lvl2pPr>
            <a:lvl3pPr marL="912269" indent="0">
              <a:buNone/>
              <a:defRPr sz="1100"/>
            </a:lvl3pPr>
            <a:lvl4pPr marL="1368404" indent="0">
              <a:buNone/>
              <a:defRPr sz="900"/>
            </a:lvl4pPr>
            <a:lvl5pPr marL="1824538" indent="0">
              <a:buNone/>
              <a:defRPr sz="900"/>
            </a:lvl5pPr>
            <a:lvl6pPr marL="2280734" indent="0">
              <a:buNone/>
              <a:defRPr sz="900"/>
            </a:lvl6pPr>
            <a:lvl7pPr marL="2736806" indent="0">
              <a:buNone/>
              <a:defRPr sz="900"/>
            </a:lvl7pPr>
            <a:lvl8pPr marL="3192880" indent="0">
              <a:buNone/>
              <a:defRPr sz="900"/>
            </a:lvl8pPr>
            <a:lvl9pPr marL="3648955" indent="0">
              <a:buNone/>
              <a:defRPr sz="900"/>
            </a:lvl9pPr>
          </a:lstStyle>
          <a:p>
            <a:pPr lvl="0"/>
            <a:r>
              <a:rPr lang="en-US"/>
              <a:t>Click to edit Master text styles</a:t>
            </a:r>
          </a:p>
        </p:txBody>
      </p:sp>
      <p:sp>
        <p:nvSpPr>
          <p:cNvPr id="6" name="Footer Placeholder 4"/>
          <p:cNvSpPr>
            <a:spLocks noGrp="1"/>
          </p:cNvSpPr>
          <p:nvPr>
            <p:ph type="ftr" sz="quarter" idx="3"/>
          </p:nvPr>
        </p:nvSpPr>
        <p:spPr>
          <a:xfrm>
            <a:off x="609600" y="6298561"/>
            <a:ext cx="8737600" cy="464851"/>
          </a:xfrm>
          <a:prstGeom prst="rect">
            <a:avLst/>
          </a:prstGeom>
        </p:spPr>
        <p:txBody>
          <a:bodyPr vert="horz" lIns="91252" tIns="45718" rIns="91252" bIns="45718" rtlCol="0" anchor="t"/>
          <a:lstStyle>
            <a:lvl1pPr algn="l">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4160424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0"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49"/>
            <a:ext cx="6172200" cy="4873625"/>
          </a:xfrm>
        </p:spPr>
        <p:txBody>
          <a:bodyPr/>
          <a:lstStyle>
            <a:lvl1pPr marL="0" indent="0">
              <a:buNone/>
              <a:defRPr sz="3200"/>
            </a:lvl1pPr>
            <a:lvl2pPr marL="457083" indent="0">
              <a:buNone/>
              <a:defRPr sz="2800"/>
            </a:lvl2pPr>
            <a:lvl3pPr marL="914173" indent="0">
              <a:buNone/>
              <a:defRPr sz="2400"/>
            </a:lvl3pPr>
            <a:lvl4pPr marL="1371260" indent="0">
              <a:buNone/>
              <a:defRPr sz="2000"/>
            </a:lvl4pPr>
            <a:lvl5pPr marL="1828346" indent="0">
              <a:buNone/>
              <a:defRPr sz="2000"/>
            </a:lvl5pPr>
            <a:lvl6pPr marL="2285438" indent="0">
              <a:buNone/>
              <a:defRPr sz="2000"/>
            </a:lvl6pPr>
            <a:lvl7pPr marL="2742518" indent="0">
              <a:buNone/>
              <a:defRPr sz="2000"/>
            </a:lvl7pPr>
            <a:lvl8pPr marL="3199600" indent="0">
              <a:buNone/>
              <a:defRPr sz="2000"/>
            </a:lvl8pPr>
            <a:lvl9pPr marL="3656683" indent="0">
              <a:buNone/>
              <a:defRPr sz="2000"/>
            </a:lvl9pPr>
          </a:lstStyle>
          <a:p>
            <a:r>
              <a:rPr lang="en-US"/>
              <a:t>Click icon to add picture</a:t>
            </a:r>
          </a:p>
        </p:txBody>
      </p:sp>
      <p:sp>
        <p:nvSpPr>
          <p:cNvPr id="4" name="Text Placeholder 3"/>
          <p:cNvSpPr>
            <a:spLocks noGrp="1"/>
          </p:cNvSpPr>
          <p:nvPr>
            <p:ph type="body" sz="half" idx="2"/>
          </p:nvPr>
        </p:nvSpPr>
        <p:spPr>
          <a:xfrm>
            <a:off x="839800" y="2057403"/>
            <a:ext cx="3932237" cy="3811588"/>
          </a:xfrm>
        </p:spPr>
        <p:txBody>
          <a:bodyPr/>
          <a:lstStyle>
            <a:lvl1pPr marL="0" indent="0">
              <a:buNone/>
              <a:defRPr sz="1600"/>
            </a:lvl1pPr>
            <a:lvl2pPr marL="457083" indent="0">
              <a:buNone/>
              <a:defRPr sz="1500"/>
            </a:lvl2pPr>
            <a:lvl3pPr marL="914173" indent="0">
              <a:buNone/>
              <a:defRPr sz="1200"/>
            </a:lvl3pPr>
            <a:lvl4pPr marL="1371260" indent="0">
              <a:buNone/>
              <a:defRPr sz="1100"/>
            </a:lvl4pPr>
            <a:lvl5pPr marL="1828346" indent="0">
              <a:buNone/>
              <a:defRPr sz="1100"/>
            </a:lvl5pPr>
            <a:lvl6pPr marL="2285438" indent="0">
              <a:buNone/>
              <a:defRPr sz="1100"/>
            </a:lvl6pPr>
            <a:lvl7pPr marL="2742518" indent="0">
              <a:buNone/>
              <a:defRPr sz="1100"/>
            </a:lvl7pPr>
            <a:lvl8pPr marL="3199600" indent="0">
              <a:buNone/>
              <a:defRPr sz="1100"/>
            </a:lvl8pPr>
            <a:lvl9pPr marL="3656683"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nchor="ctr"/>
          <a:lstStyle>
            <a:lvl1pPr>
              <a:defRPr>
                <a:latin typeface="HelveticaNeueLT Std Blk" panose="020B0904020202020204" pitchFamily="34" charset="0"/>
              </a:defRPr>
            </a:lvl1pPr>
          </a:lstStyle>
          <a:p>
            <a:fld id="{93D85818-EFF5-4DDB-9D31-F1D38DE19D66}" type="datetime1">
              <a:rPr lang="en-US" smtClean="0">
                <a:solidFill>
                  <a:prstClr val="white"/>
                </a:solidFill>
              </a:rPr>
              <a:pPr/>
              <a:t>11/14/18</a:t>
            </a:fld>
            <a:endParaRPr lang="en-US">
              <a:solidFill>
                <a:prstClr val="white"/>
              </a:solidFill>
            </a:endParaRPr>
          </a:p>
        </p:txBody>
      </p:sp>
      <p:sp>
        <p:nvSpPr>
          <p:cNvPr id="6" name="Footer Placeholder 5"/>
          <p:cNvSpPr>
            <a:spLocks noGrp="1"/>
          </p:cNvSpPr>
          <p:nvPr>
            <p:ph type="ftr" sz="quarter" idx="11"/>
          </p:nvPr>
        </p:nvSpPr>
        <p:spPr/>
        <p:txBody>
          <a:bodyPr anchor="ct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8"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3300703867"/>
      </p:ext>
    </p:extLst>
  </p:cSld>
  <p:clrMapOvr>
    <a:masterClrMapping/>
  </p:clrMapOvr>
  <p:transition spd="med">
    <p:split orient="vert"/>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nchor="ctr"/>
          <a:lstStyle>
            <a:lvl1pPr>
              <a:defRPr>
                <a:latin typeface="HelveticaNeueLT Std Blk" panose="020B0904020202020204" pitchFamily="34" charset="0"/>
              </a:defRPr>
            </a:lvl1pPr>
          </a:lstStyle>
          <a:p>
            <a:fld id="{F6052A1F-7E1B-4F99-93AF-365FA81D797D}" type="datetime1">
              <a:rPr lang="en-US" smtClean="0">
                <a:solidFill>
                  <a:prstClr val="white"/>
                </a:solidFill>
              </a:rPr>
              <a:pPr/>
              <a:t>11/14/18</a:t>
            </a:fld>
            <a:endParaRPr lang="en-US">
              <a:solidFill>
                <a:prstClr val="white"/>
              </a:solidFill>
            </a:endParaRPr>
          </a:p>
        </p:txBody>
      </p:sp>
      <p:sp>
        <p:nvSpPr>
          <p:cNvPr id="5" name="Footer Placeholder 4"/>
          <p:cNvSpPr>
            <a:spLocks noGrp="1"/>
          </p:cNvSpPr>
          <p:nvPr>
            <p:ph type="ftr" sz="quarter" idx="11"/>
          </p:nvPr>
        </p:nvSpPr>
        <p:spPr/>
        <p:txBody>
          <a:bodyPr anchor="ct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7"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4074677413"/>
      </p:ext>
    </p:extLst>
  </p:cSld>
  <p:clrMapOvr>
    <a:masterClrMapping/>
  </p:clrMapOvr>
  <p:transition spd="med">
    <p:split orient="vert"/>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13" y="365149"/>
            <a:ext cx="2119563" cy="581183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3" y="365149"/>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nchor="ctr"/>
          <a:lstStyle>
            <a:lvl1pPr>
              <a:defRPr>
                <a:latin typeface="HelveticaNeueLT Std Blk" panose="020B0904020202020204" pitchFamily="34" charset="0"/>
              </a:defRPr>
            </a:lvl1pPr>
          </a:lstStyle>
          <a:p>
            <a:fld id="{3FC263EB-79D2-4C4D-A97E-91CE7481C58A}" type="datetime1">
              <a:rPr lang="en-US" smtClean="0">
                <a:solidFill>
                  <a:prstClr val="white"/>
                </a:solidFill>
              </a:rPr>
              <a:pPr/>
              <a:t>11/14/18</a:t>
            </a:fld>
            <a:endParaRPr lang="en-US">
              <a:solidFill>
                <a:prstClr val="white"/>
              </a:solidFill>
            </a:endParaRPr>
          </a:p>
        </p:txBody>
      </p:sp>
      <p:sp>
        <p:nvSpPr>
          <p:cNvPr id="5" name="Footer Placeholder 4"/>
          <p:cNvSpPr>
            <a:spLocks noGrp="1"/>
          </p:cNvSpPr>
          <p:nvPr>
            <p:ph type="ftr" sz="quarter" idx="11"/>
          </p:nvPr>
        </p:nvSpPr>
        <p:spPr/>
        <p:txBody>
          <a:bodyPr anchor="ctr"/>
          <a:lstStyle>
            <a:lvl1pPr>
              <a:defRPr>
                <a:latin typeface="HelveticaNeueLT Std Blk" panose="020B0904020202020204" pitchFamily="34" charset="0"/>
              </a:defRPr>
            </a:lvl1pPr>
          </a:lstStyle>
          <a:p>
            <a:r>
              <a:rPr lang="en-US">
                <a:solidFill>
                  <a:prstClr val="white"/>
                </a:solidFill>
              </a:rPr>
              <a:t>Movies &amp; the Faith Market | Paramount</a:t>
            </a:r>
            <a:endParaRPr lang="en-US" dirty="0">
              <a:solidFill>
                <a:srgbClr val="C00000"/>
              </a:solidFill>
            </a:endParaRPr>
          </a:p>
        </p:txBody>
      </p:sp>
      <p:sp>
        <p:nvSpPr>
          <p:cNvPr id="7" name="Slide Number Placeholder 5"/>
          <p:cNvSpPr>
            <a:spLocks noGrp="1"/>
          </p:cNvSpPr>
          <p:nvPr>
            <p:ph type="sldNum" sz="quarter" idx="12"/>
          </p:nvPr>
        </p:nvSpPr>
        <p:spPr>
          <a:xfrm>
            <a:off x="8610603" y="6492888"/>
            <a:ext cx="2743200" cy="365125"/>
          </a:xfrm>
          <a:prstGeom prst="rect">
            <a:avLst/>
          </a:prstGeom>
        </p:spPr>
        <p:txBody>
          <a:bodyPr lIns="121893" tIns="60946" rIns="121893" bIns="60946" anchor="ctr"/>
          <a:lstStyle>
            <a:lvl1pPr marL="0" algn="r" defTabSz="914173" rtl="0" eaLnBrk="1" latinLnBrk="0" hangingPunct="1">
              <a:defRPr lang="en-US" sz="1200" kern="1200" smtClean="0">
                <a:solidFill>
                  <a:schemeClr val="bg1"/>
                </a:solidFill>
                <a:latin typeface="HelveticaNeueLT Std Blk" panose="020B0904020202020204" pitchFamily="34" charset="0"/>
                <a:ea typeface="+mn-ea"/>
                <a:cs typeface="+mn-cs"/>
              </a:defRPr>
            </a:lvl1pPr>
          </a:lstStyle>
          <a:p>
            <a:fld id="{06DB3B28-52C4-49E5-91AB-ADEC422DDD95}"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3826815783"/>
      </p:ext>
    </p:extLst>
  </p:cSld>
  <p:clrMapOvr>
    <a:masterClrMapping/>
  </p:clrMapOvr>
  <p:transition spd="med">
    <p:split orient="vert"/>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4"/>
            <a:ext cx="10363200" cy="1470025"/>
          </a:xfrm>
          <a:prstGeom prst="rect">
            <a:avLst/>
          </a:prstGeom>
        </p:spPr>
        <p:txBody>
          <a:bodyPr vert="horz" lIns="45718" tIns="22858" rIns="45718" bIns="22858"/>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vert="horz" lIns="45718" tIns="22858" rIns="45718" bIns="22858"/>
          <a:lstStyle>
            <a:lvl1pPr marL="0" indent="0" algn="ctr">
              <a:buNone/>
              <a:defRPr/>
            </a:lvl1pPr>
            <a:lvl2pPr marL="228552" indent="0" algn="ctr">
              <a:buNone/>
              <a:defRPr/>
            </a:lvl2pPr>
            <a:lvl3pPr marL="457095" indent="0" algn="ctr">
              <a:buNone/>
              <a:defRPr/>
            </a:lvl3pPr>
            <a:lvl4pPr marL="685654" indent="0" algn="ctr">
              <a:buNone/>
              <a:defRPr/>
            </a:lvl4pPr>
            <a:lvl5pPr marL="914196" indent="0" algn="ctr">
              <a:buNone/>
              <a:defRPr/>
            </a:lvl5pPr>
            <a:lvl6pPr marL="1142746" indent="0" algn="ctr">
              <a:buNone/>
              <a:defRPr/>
            </a:lvl6pPr>
            <a:lvl7pPr marL="1371294" indent="0" algn="ctr">
              <a:buNone/>
              <a:defRPr/>
            </a:lvl7pPr>
            <a:lvl8pPr marL="1599840" indent="0" algn="ctr">
              <a:buNone/>
              <a:defRPr/>
            </a:lvl8pPr>
            <a:lvl9pPr marL="1828392" indent="0" algn="ctr">
              <a:buNone/>
              <a:defRPr/>
            </a:lvl9pPr>
          </a:lstStyle>
          <a:p>
            <a:r>
              <a:rPr lang="en-US"/>
              <a:t>Click to edit Master subtitle style</a:t>
            </a:r>
          </a:p>
        </p:txBody>
      </p:sp>
    </p:spTree>
    <p:extLst>
      <p:ext uri="{BB962C8B-B14F-4D97-AF65-F5344CB8AC3E}">
        <p14:creationId xmlns:p14="http://schemas.microsoft.com/office/powerpoint/2010/main" val="2445601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45718" tIns="22858" rIns="45718" bIns="22858"/>
          <a:lstStyle/>
          <a:p>
            <a:r>
              <a:rPr lang="en-US"/>
              <a:t>Click to edit Master title style</a:t>
            </a:r>
          </a:p>
        </p:txBody>
      </p:sp>
      <p:sp>
        <p:nvSpPr>
          <p:cNvPr id="3" name="Content Placeholder 2"/>
          <p:cNvSpPr>
            <a:spLocks noGrp="1"/>
          </p:cNvSpPr>
          <p:nvPr>
            <p:ph idx="1"/>
          </p:nvPr>
        </p:nvSpPr>
        <p:spPr>
          <a:xfrm>
            <a:off x="609600" y="1600206"/>
            <a:ext cx="10972800" cy="4525963"/>
          </a:xfrm>
          <a:prstGeom prst="rect">
            <a:avLst/>
          </a:prstGeom>
        </p:spPr>
        <p:txBody>
          <a:bodyPr vert="horz" lIns="45718" tIns="22858" rIns="45718" bIns="2285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824233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19" y="4406909"/>
            <a:ext cx="10363200" cy="1362075"/>
          </a:xfrm>
          <a:prstGeom prst="rect">
            <a:avLst/>
          </a:prstGeom>
        </p:spPr>
        <p:txBody>
          <a:bodyPr vert="horz" lIns="45718" tIns="22858" rIns="45718" bIns="22858" anchor="t"/>
          <a:lstStyle>
            <a:lvl1pPr algn="l">
              <a:defRPr sz="2000" b="1" cap="all"/>
            </a:lvl1pPr>
          </a:lstStyle>
          <a:p>
            <a:r>
              <a:rPr lang="en-US"/>
              <a:t>Click to edit Master title style</a:t>
            </a:r>
          </a:p>
        </p:txBody>
      </p:sp>
      <p:sp>
        <p:nvSpPr>
          <p:cNvPr id="3" name="Text Placeholder 2"/>
          <p:cNvSpPr>
            <a:spLocks noGrp="1"/>
          </p:cNvSpPr>
          <p:nvPr>
            <p:ph type="body" idx="1"/>
          </p:nvPr>
        </p:nvSpPr>
        <p:spPr>
          <a:xfrm>
            <a:off x="962819" y="2906715"/>
            <a:ext cx="10363200" cy="1500188"/>
          </a:xfrm>
          <a:prstGeom prst="rect">
            <a:avLst/>
          </a:prstGeom>
        </p:spPr>
        <p:txBody>
          <a:bodyPr vert="horz" lIns="45718" tIns="22858" rIns="45718" bIns="22858" anchor="b"/>
          <a:lstStyle>
            <a:lvl1pPr marL="0" indent="0">
              <a:buNone/>
              <a:defRPr sz="1100"/>
            </a:lvl1pPr>
            <a:lvl2pPr marL="228552" indent="0">
              <a:buNone/>
              <a:defRPr sz="900"/>
            </a:lvl2pPr>
            <a:lvl3pPr marL="457095" indent="0">
              <a:buNone/>
              <a:defRPr sz="800"/>
            </a:lvl3pPr>
            <a:lvl4pPr marL="685654" indent="0">
              <a:buNone/>
              <a:defRPr sz="700"/>
            </a:lvl4pPr>
            <a:lvl5pPr marL="914196" indent="0">
              <a:buNone/>
              <a:defRPr sz="700"/>
            </a:lvl5pPr>
            <a:lvl6pPr marL="1142746" indent="0">
              <a:buNone/>
              <a:defRPr sz="700"/>
            </a:lvl6pPr>
            <a:lvl7pPr marL="1371294" indent="0">
              <a:buNone/>
              <a:defRPr sz="700"/>
            </a:lvl7pPr>
            <a:lvl8pPr marL="1599840" indent="0">
              <a:buNone/>
              <a:defRPr sz="700"/>
            </a:lvl8pPr>
            <a:lvl9pPr marL="1828392" indent="0">
              <a:buNone/>
              <a:defRPr sz="700"/>
            </a:lvl9pPr>
          </a:lstStyle>
          <a:p>
            <a:pPr lvl="0"/>
            <a:r>
              <a:rPr lang="en-US"/>
              <a:t>Click to edit Master text styles</a:t>
            </a:r>
          </a:p>
        </p:txBody>
      </p:sp>
    </p:spTree>
    <p:extLst>
      <p:ext uri="{BB962C8B-B14F-4D97-AF65-F5344CB8AC3E}">
        <p14:creationId xmlns:p14="http://schemas.microsoft.com/office/powerpoint/2010/main" val="40009589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45718" tIns="22858" rIns="45718" bIns="22858"/>
          <a:lstStyle/>
          <a:p>
            <a:r>
              <a:rPr lang="en-US"/>
              <a:t>Click to edit Master title style</a:t>
            </a:r>
          </a:p>
        </p:txBody>
      </p:sp>
      <p:sp>
        <p:nvSpPr>
          <p:cNvPr id="3" name="Content Placeholder 2"/>
          <p:cNvSpPr>
            <a:spLocks noGrp="1"/>
          </p:cNvSpPr>
          <p:nvPr>
            <p:ph sz="half" idx="1"/>
          </p:nvPr>
        </p:nvSpPr>
        <p:spPr>
          <a:xfrm>
            <a:off x="609603" y="1600206"/>
            <a:ext cx="5448300" cy="4525963"/>
          </a:xfrm>
          <a:prstGeom prst="rect">
            <a:avLst/>
          </a:prstGeom>
        </p:spPr>
        <p:txBody>
          <a:bodyPr vert="horz" lIns="45718" tIns="22858" rIns="45718" bIns="22858"/>
          <a:lstStyle>
            <a:lvl1pPr>
              <a:defRPr sz="1500"/>
            </a:lvl1pPr>
            <a:lvl2pPr>
              <a:defRPr sz="1200"/>
            </a:lvl2pPr>
            <a:lvl3pPr>
              <a:defRPr sz="11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34103" y="1600206"/>
            <a:ext cx="5448300" cy="4525963"/>
          </a:xfrm>
          <a:prstGeom prst="rect">
            <a:avLst/>
          </a:prstGeom>
        </p:spPr>
        <p:txBody>
          <a:bodyPr vert="horz" lIns="45718" tIns="22858" rIns="45718" bIns="22858"/>
          <a:lstStyle>
            <a:lvl1pPr>
              <a:defRPr sz="1500"/>
            </a:lvl1pPr>
            <a:lvl2pPr>
              <a:defRPr sz="1200"/>
            </a:lvl2pPr>
            <a:lvl3pPr>
              <a:defRPr sz="11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308406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45718" tIns="22858" rIns="45718" bIns="22858"/>
          <a:lstStyle>
            <a:lvl1pPr>
              <a:defRPr/>
            </a:lvl1pPr>
          </a:lstStyle>
          <a:p>
            <a:r>
              <a:rPr lang="en-US"/>
              <a:t>Click to edit Master title style</a:t>
            </a:r>
          </a:p>
        </p:txBody>
      </p:sp>
      <p:sp>
        <p:nvSpPr>
          <p:cNvPr id="3" name="Text Placeholder 2"/>
          <p:cNvSpPr>
            <a:spLocks noGrp="1"/>
          </p:cNvSpPr>
          <p:nvPr>
            <p:ph type="body" idx="1"/>
          </p:nvPr>
        </p:nvSpPr>
        <p:spPr>
          <a:xfrm>
            <a:off x="609611" y="1535113"/>
            <a:ext cx="5387183" cy="639763"/>
          </a:xfrm>
          <a:prstGeom prst="rect">
            <a:avLst/>
          </a:prstGeom>
        </p:spPr>
        <p:txBody>
          <a:bodyPr vert="horz" lIns="45718" tIns="22858" rIns="45718" bIns="22858" anchor="b"/>
          <a:lstStyle>
            <a:lvl1pPr marL="0" indent="0">
              <a:buNone/>
              <a:defRPr sz="1200" b="1"/>
            </a:lvl1pPr>
            <a:lvl2pPr marL="228552" indent="0">
              <a:buNone/>
              <a:defRPr sz="1100" b="1"/>
            </a:lvl2pPr>
            <a:lvl3pPr marL="457095" indent="0">
              <a:buNone/>
              <a:defRPr sz="900" b="1"/>
            </a:lvl3pPr>
            <a:lvl4pPr marL="685654" indent="0">
              <a:buNone/>
              <a:defRPr sz="800" b="1"/>
            </a:lvl4pPr>
            <a:lvl5pPr marL="914196" indent="0">
              <a:buNone/>
              <a:defRPr sz="800" b="1"/>
            </a:lvl5pPr>
            <a:lvl6pPr marL="1142746" indent="0">
              <a:buNone/>
              <a:defRPr sz="800" b="1"/>
            </a:lvl6pPr>
            <a:lvl7pPr marL="1371294" indent="0">
              <a:buNone/>
              <a:defRPr sz="800" b="1"/>
            </a:lvl7pPr>
            <a:lvl8pPr marL="1599840" indent="0">
              <a:buNone/>
              <a:defRPr sz="800" b="1"/>
            </a:lvl8pPr>
            <a:lvl9pPr marL="1828392" indent="0">
              <a:buNone/>
              <a:defRPr sz="800" b="1"/>
            </a:lvl9pPr>
          </a:lstStyle>
          <a:p>
            <a:pPr lvl="0"/>
            <a:r>
              <a:rPr lang="en-US"/>
              <a:t>Click to edit Master text styles</a:t>
            </a:r>
          </a:p>
        </p:txBody>
      </p:sp>
      <p:sp>
        <p:nvSpPr>
          <p:cNvPr id="4" name="Content Placeholder 3"/>
          <p:cNvSpPr>
            <a:spLocks noGrp="1"/>
          </p:cNvSpPr>
          <p:nvPr>
            <p:ph sz="half" idx="2"/>
          </p:nvPr>
        </p:nvSpPr>
        <p:spPr>
          <a:xfrm>
            <a:off x="609611" y="2174875"/>
            <a:ext cx="5387183" cy="3951288"/>
          </a:xfrm>
          <a:prstGeom prst="rect">
            <a:avLst/>
          </a:prstGeom>
        </p:spPr>
        <p:txBody>
          <a:bodyPr vert="horz" lIns="45718" tIns="22858" rIns="45718" bIns="22858"/>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650" y="1535113"/>
            <a:ext cx="5388769" cy="639763"/>
          </a:xfrm>
          <a:prstGeom prst="rect">
            <a:avLst/>
          </a:prstGeom>
        </p:spPr>
        <p:txBody>
          <a:bodyPr vert="horz" lIns="45718" tIns="22858" rIns="45718" bIns="22858" anchor="b"/>
          <a:lstStyle>
            <a:lvl1pPr marL="0" indent="0">
              <a:buNone/>
              <a:defRPr sz="1200" b="1"/>
            </a:lvl1pPr>
            <a:lvl2pPr marL="228552" indent="0">
              <a:buNone/>
              <a:defRPr sz="1100" b="1"/>
            </a:lvl2pPr>
            <a:lvl3pPr marL="457095" indent="0">
              <a:buNone/>
              <a:defRPr sz="900" b="1"/>
            </a:lvl3pPr>
            <a:lvl4pPr marL="685654" indent="0">
              <a:buNone/>
              <a:defRPr sz="800" b="1"/>
            </a:lvl4pPr>
            <a:lvl5pPr marL="914196" indent="0">
              <a:buNone/>
              <a:defRPr sz="800" b="1"/>
            </a:lvl5pPr>
            <a:lvl6pPr marL="1142746" indent="0">
              <a:buNone/>
              <a:defRPr sz="800" b="1"/>
            </a:lvl6pPr>
            <a:lvl7pPr marL="1371294" indent="0">
              <a:buNone/>
              <a:defRPr sz="800" b="1"/>
            </a:lvl7pPr>
            <a:lvl8pPr marL="1599840" indent="0">
              <a:buNone/>
              <a:defRPr sz="800" b="1"/>
            </a:lvl8pPr>
            <a:lvl9pPr marL="1828392" indent="0">
              <a:buNone/>
              <a:defRPr sz="800" b="1"/>
            </a:lvl9pPr>
          </a:lstStyle>
          <a:p>
            <a:pPr lvl="0"/>
            <a:r>
              <a:rPr lang="en-US"/>
              <a:t>Click to edit Master text styles</a:t>
            </a:r>
          </a:p>
        </p:txBody>
      </p:sp>
      <p:sp>
        <p:nvSpPr>
          <p:cNvPr id="6" name="Content Placeholder 5"/>
          <p:cNvSpPr>
            <a:spLocks noGrp="1"/>
          </p:cNvSpPr>
          <p:nvPr>
            <p:ph sz="quarter" idx="4"/>
          </p:nvPr>
        </p:nvSpPr>
        <p:spPr>
          <a:xfrm>
            <a:off x="6193650" y="2174875"/>
            <a:ext cx="5388769" cy="3951288"/>
          </a:xfrm>
          <a:prstGeom prst="rect">
            <a:avLst/>
          </a:prstGeom>
        </p:spPr>
        <p:txBody>
          <a:bodyPr vert="horz" lIns="45718" tIns="22858" rIns="45718" bIns="22858"/>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354671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45718" tIns="22858" rIns="45718" bIns="22858"/>
          <a:lstStyle/>
          <a:p>
            <a:r>
              <a:rPr lang="en-US"/>
              <a:t>Click to edit Master title style</a:t>
            </a:r>
          </a:p>
        </p:txBody>
      </p:sp>
    </p:spTree>
    <p:extLst>
      <p:ext uri="{BB962C8B-B14F-4D97-AF65-F5344CB8AC3E}">
        <p14:creationId xmlns:p14="http://schemas.microsoft.com/office/powerpoint/2010/main" val="44893191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6666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heme" Target="../theme/theme10.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3.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theme" Target="../theme/theme11.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4.xml"/><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slideLayout" Target="../slideLayouts/slideLayout139.xml"/><Relationship Id="rId7" Type="http://schemas.openxmlformats.org/officeDocument/2006/relationships/slideLayout" Target="../slideLayouts/slideLayout143.xml"/><Relationship Id="rId12" Type="http://schemas.openxmlformats.org/officeDocument/2006/relationships/theme" Target="../theme/theme12.xml"/><Relationship Id="rId17" Type="http://schemas.openxmlformats.org/officeDocument/2006/relationships/image" Target="../media/image13.png"/><Relationship Id="rId2" Type="http://schemas.openxmlformats.org/officeDocument/2006/relationships/slideLayout" Target="../slideLayouts/slideLayout138.xml"/><Relationship Id="rId16" Type="http://schemas.openxmlformats.org/officeDocument/2006/relationships/image" Target="../media/image12.png"/><Relationship Id="rId1" Type="http://schemas.openxmlformats.org/officeDocument/2006/relationships/slideLayout" Target="../slideLayouts/slideLayout137.xml"/><Relationship Id="rId6" Type="http://schemas.openxmlformats.org/officeDocument/2006/relationships/slideLayout" Target="../slideLayouts/slideLayout142.xml"/><Relationship Id="rId11" Type="http://schemas.openxmlformats.org/officeDocument/2006/relationships/slideLayout" Target="../slideLayouts/slideLayout147.xml"/><Relationship Id="rId5" Type="http://schemas.openxmlformats.org/officeDocument/2006/relationships/slideLayout" Target="../slideLayouts/slideLayout141.xml"/><Relationship Id="rId15" Type="http://schemas.openxmlformats.org/officeDocument/2006/relationships/image" Target="../media/image11.png"/><Relationship Id="rId10" Type="http://schemas.openxmlformats.org/officeDocument/2006/relationships/slideLayout" Target="../slideLayouts/slideLayout146.xml"/><Relationship Id="rId19" Type="http://schemas.openxmlformats.org/officeDocument/2006/relationships/image" Target="../media/image15.png"/><Relationship Id="rId4" Type="http://schemas.openxmlformats.org/officeDocument/2006/relationships/slideLayout" Target="../slideLayouts/slideLayout140.xml"/><Relationship Id="rId9" Type="http://schemas.openxmlformats.org/officeDocument/2006/relationships/slideLayout" Target="../slideLayouts/slideLayout145.xml"/><Relationship Id="rId14" Type="http://schemas.openxmlformats.org/officeDocument/2006/relationships/image" Target="../media/image10.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image" Target="../media/image5.jpeg"/><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theme" Target="../theme/theme5.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image" Target="../media/image1.jpeg"/><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theme" Target="../theme/theme6.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5" Type="http://schemas.openxmlformats.org/officeDocument/2006/relationships/image" Target="../media/image6.png"/><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image" Target="../media/image8.png"/><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8.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image" Target="../media/image8.png"/><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theme" Target="../theme/theme9.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066809"/>
            <a:ext cx="10972800" cy="5059363"/>
          </a:xfrm>
          <a:prstGeom prst="rect">
            <a:avLst/>
          </a:prstGeom>
        </p:spPr>
        <p:txBody>
          <a:bodyPr vert="horz" lIns="91252" tIns="45718" rIns="91252"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p:cNvSpPr>
            <a:spLocks noGrp="1"/>
          </p:cNvSpPr>
          <p:nvPr>
            <p:ph type="title"/>
          </p:nvPr>
        </p:nvSpPr>
        <p:spPr>
          <a:xfrm>
            <a:off x="609600" y="0"/>
            <a:ext cx="10972800" cy="762000"/>
          </a:xfrm>
          <a:prstGeom prst="rect">
            <a:avLst/>
          </a:prstGeom>
        </p:spPr>
        <p:txBody>
          <a:bodyPr vert="horz" lIns="91252" tIns="45718" rIns="91252" bIns="45718" rtlCol="0" anchor="ctr">
            <a:normAutofit/>
          </a:bodyPr>
          <a:lstStyle/>
          <a:p>
            <a:r>
              <a:rPr lang="en-US" dirty="0"/>
              <a:t>Click to edit Master title style</a:t>
            </a:r>
          </a:p>
        </p:txBody>
      </p:sp>
      <p:sp>
        <p:nvSpPr>
          <p:cNvPr id="5" name="Footer Placeholder 4"/>
          <p:cNvSpPr>
            <a:spLocks noGrp="1"/>
          </p:cNvSpPr>
          <p:nvPr>
            <p:ph type="ftr" sz="quarter" idx="3"/>
          </p:nvPr>
        </p:nvSpPr>
        <p:spPr>
          <a:xfrm>
            <a:off x="609600" y="6298561"/>
            <a:ext cx="8737600" cy="464851"/>
          </a:xfrm>
          <a:prstGeom prst="rect">
            <a:avLst/>
          </a:prstGeom>
        </p:spPr>
        <p:txBody>
          <a:bodyPr vert="horz" lIns="91252" tIns="45718" rIns="91252" bIns="45718" rtlCol="0" anchor="t"/>
          <a:lstStyle>
            <a:lvl1pPr algn="l">
              <a:defRPr sz="1200">
                <a:solidFill>
                  <a:schemeClr val="tx1">
                    <a:tint val="75000"/>
                  </a:schemeClr>
                </a:solidFill>
              </a:defRPr>
            </a:lvl1pPr>
          </a:lstStyle>
          <a:p>
            <a:endParaRPr lang="en-US" dirty="0"/>
          </a:p>
        </p:txBody>
      </p:sp>
      <p:pic>
        <p:nvPicPr>
          <p:cNvPr id="10" name="Picture 9"/>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439450" y="0"/>
            <a:ext cx="839599" cy="838200"/>
          </a:xfrm>
          <a:prstGeom prst="rect">
            <a:avLst/>
          </a:prstGeom>
        </p:spPr>
      </p:pic>
      <p:sp>
        <p:nvSpPr>
          <p:cNvPr id="4" name="Rectangle 3"/>
          <p:cNvSpPr/>
          <p:nvPr userDrawn="1"/>
        </p:nvSpPr>
        <p:spPr>
          <a:xfrm>
            <a:off x="0" y="6477000"/>
            <a:ext cx="12192000" cy="381000"/>
          </a:xfrm>
          <a:prstGeom prst="rect">
            <a:avLst/>
          </a:prstGeom>
          <a:solidFill>
            <a:srgbClr val="C80202"/>
          </a:solidFill>
          <a:ln>
            <a:noFill/>
          </a:ln>
        </p:spPr>
        <p:style>
          <a:lnRef idx="1">
            <a:schemeClr val="accent1"/>
          </a:lnRef>
          <a:fillRef idx="3">
            <a:schemeClr val="accent1"/>
          </a:fillRef>
          <a:effectRef idx="2">
            <a:schemeClr val="accent1"/>
          </a:effectRef>
          <a:fontRef idx="minor">
            <a:schemeClr val="lt1"/>
          </a:fontRef>
        </p:style>
        <p:txBody>
          <a:bodyPr lIns="91382" tIns="45718" rIns="91382" bIns="45718" spcCol="0" rtlCol="0" anchor="ctr"/>
          <a:lstStyle/>
          <a:p>
            <a:pPr algn="ctr"/>
            <a:endParaRPr lang="en-US"/>
          </a:p>
        </p:txBody>
      </p:sp>
    </p:spTree>
    <p:extLst>
      <p:ext uri="{BB962C8B-B14F-4D97-AF65-F5344CB8AC3E}">
        <p14:creationId xmlns:p14="http://schemas.microsoft.com/office/powerpoint/2010/main" val="25775327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63" r:id="rId4"/>
    <p:sldLayoutId id="2147483664" r:id="rId5"/>
    <p:sldLayoutId id="2147483665" r:id="rId6"/>
    <p:sldLayoutId id="2147483666" r:id="rId7"/>
    <p:sldLayoutId id="2147483667" r:id="rId8"/>
    <p:sldLayoutId id="2147483668" r:id="rId9"/>
    <p:sldLayoutId id="2147483669" r:id="rId10"/>
  </p:sldLayoutIdLst>
  <p:hf sldNum="0" hdr="0" ftr="0" dt="0"/>
  <p:txStyles>
    <p:titleStyle>
      <a:lvl1pPr algn="ctr" defTabSz="912269" rtl="0" eaLnBrk="1" latinLnBrk="0" hangingPunct="1">
        <a:spcBef>
          <a:spcPct val="0"/>
        </a:spcBef>
        <a:buNone/>
        <a:defRPr sz="2800" b="1" kern="1200">
          <a:solidFill>
            <a:schemeClr val="bg1"/>
          </a:solidFill>
          <a:latin typeface="Century Gothic" pitchFamily="34" charset="0"/>
          <a:ea typeface="+mj-ea"/>
          <a:cs typeface="+mj-cs"/>
        </a:defRPr>
      </a:lvl1pPr>
    </p:titleStyle>
    <p:bodyStyle>
      <a:lvl1pPr marL="342146" indent="-342146" algn="l" defTabSz="912269" rtl="0" eaLnBrk="1" latinLnBrk="0" hangingPunct="1">
        <a:spcBef>
          <a:spcPct val="20000"/>
        </a:spcBef>
        <a:buFont typeface="Arial" pitchFamily="34" charset="0"/>
        <a:buChar char="•"/>
        <a:defRPr sz="3200" kern="1200">
          <a:solidFill>
            <a:schemeClr val="tx1"/>
          </a:solidFill>
          <a:latin typeface="+mn-lt"/>
          <a:ea typeface="+mn-ea"/>
          <a:cs typeface="Times New Roman" pitchFamily="18" charset="0"/>
        </a:defRPr>
      </a:lvl1pPr>
      <a:lvl2pPr marL="741196" indent="-285124" algn="l" defTabSz="912269" rtl="0" eaLnBrk="1" latinLnBrk="0" hangingPunct="1">
        <a:spcBef>
          <a:spcPct val="20000"/>
        </a:spcBef>
        <a:buFont typeface="Arial" pitchFamily="34" charset="0"/>
        <a:buChar char="–"/>
        <a:defRPr sz="2800" kern="1200">
          <a:solidFill>
            <a:schemeClr val="tx1"/>
          </a:solidFill>
          <a:latin typeface="+mn-lt"/>
          <a:ea typeface="+mn-ea"/>
          <a:cs typeface="Times New Roman" pitchFamily="18" charset="0"/>
        </a:defRPr>
      </a:lvl2pPr>
      <a:lvl3pPr marL="1140366" indent="-228098" algn="l" defTabSz="912269" rtl="0" eaLnBrk="1" latinLnBrk="0" hangingPunct="1">
        <a:spcBef>
          <a:spcPct val="20000"/>
        </a:spcBef>
        <a:buFont typeface="Arial" pitchFamily="34" charset="0"/>
        <a:buChar char="•"/>
        <a:defRPr sz="2400" kern="1200">
          <a:solidFill>
            <a:schemeClr val="tx1"/>
          </a:solidFill>
          <a:latin typeface="+mn-lt"/>
          <a:ea typeface="+mn-ea"/>
          <a:cs typeface="Times New Roman" pitchFamily="18" charset="0"/>
        </a:defRPr>
      </a:lvl3pPr>
      <a:lvl4pPr marL="1596440" indent="-228098" algn="l" defTabSz="912269" rtl="0" eaLnBrk="1" latinLnBrk="0" hangingPunct="1">
        <a:spcBef>
          <a:spcPct val="20000"/>
        </a:spcBef>
        <a:buFont typeface="Arial" pitchFamily="34" charset="0"/>
        <a:buChar char="–"/>
        <a:defRPr sz="2000" kern="1200">
          <a:solidFill>
            <a:schemeClr val="tx1"/>
          </a:solidFill>
          <a:latin typeface="+mn-lt"/>
          <a:ea typeface="+mn-ea"/>
          <a:cs typeface="Times New Roman" pitchFamily="18" charset="0"/>
        </a:defRPr>
      </a:lvl4pPr>
      <a:lvl5pPr marL="2052515" indent="-228098" algn="l" defTabSz="912269" rtl="0" eaLnBrk="1" latinLnBrk="0" hangingPunct="1">
        <a:spcBef>
          <a:spcPct val="20000"/>
        </a:spcBef>
        <a:buFont typeface="Arial" pitchFamily="34" charset="0"/>
        <a:buChar char="»"/>
        <a:defRPr sz="2000" kern="1200">
          <a:solidFill>
            <a:schemeClr val="tx1"/>
          </a:solidFill>
          <a:latin typeface="+mn-lt"/>
          <a:ea typeface="+mn-ea"/>
          <a:cs typeface="Times New Roman" pitchFamily="18" charset="0"/>
        </a:defRPr>
      </a:lvl5pPr>
      <a:lvl6pPr marL="2508709" indent="-228098" algn="l" defTabSz="91226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4845" indent="-228098" algn="l" defTabSz="91226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0978" indent="-228098" algn="l" defTabSz="91226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7174" indent="-228098" algn="l" defTabSz="91226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2269" rtl="0" eaLnBrk="1" latinLnBrk="0" hangingPunct="1">
        <a:defRPr sz="1900" kern="1200">
          <a:solidFill>
            <a:schemeClr val="tx1"/>
          </a:solidFill>
          <a:latin typeface="+mn-lt"/>
          <a:ea typeface="+mn-ea"/>
          <a:cs typeface="+mn-cs"/>
        </a:defRPr>
      </a:lvl1pPr>
      <a:lvl2pPr marL="456075" algn="l" defTabSz="912269" rtl="0" eaLnBrk="1" latinLnBrk="0" hangingPunct="1">
        <a:defRPr sz="1900" kern="1200">
          <a:solidFill>
            <a:schemeClr val="tx1"/>
          </a:solidFill>
          <a:latin typeface="+mn-lt"/>
          <a:ea typeface="+mn-ea"/>
          <a:cs typeface="+mn-cs"/>
        </a:defRPr>
      </a:lvl2pPr>
      <a:lvl3pPr marL="912269" algn="l" defTabSz="912269" rtl="0" eaLnBrk="1" latinLnBrk="0" hangingPunct="1">
        <a:defRPr sz="1900" kern="1200">
          <a:solidFill>
            <a:schemeClr val="tx1"/>
          </a:solidFill>
          <a:latin typeface="+mn-lt"/>
          <a:ea typeface="+mn-ea"/>
          <a:cs typeface="+mn-cs"/>
        </a:defRPr>
      </a:lvl3pPr>
      <a:lvl4pPr marL="1368404" algn="l" defTabSz="912269" rtl="0" eaLnBrk="1" latinLnBrk="0" hangingPunct="1">
        <a:defRPr sz="1900" kern="1200">
          <a:solidFill>
            <a:schemeClr val="tx1"/>
          </a:solidFill>
          <a:latin typeface="+mn-lt"/>
          <a:ea typeface="+mn-ea"/>
          <a:cs typeface="+mn-cs"/>
        </a:defRPr>
      </a:lvl4pPr>
      <a:lvl5pPr marL="1824538" algn="l" defTabSz="912269" rtl="0" eaLnBrk="1" latinLnBrk="0" hangingPunct="1">
        <a:defRPr sz="1900" kern="1200">
          <a:solidFill>
            <a:schemeClr val="tx1"/>
          </a:solidFill>
          <a:latin typeface="+mn-lt"/>
          <a:ea typeface="+mn-ea"/>
          <a:cs typeface="+mn-cs"/>
        </a:defRPr>
      </a:lvl5pPr>
      <a:lvl6pPr marL="2280734" algn="l" defTabSz="912269" rtl="0" eaLnBrk="1" latinLnBrk="0" hangingPunct="1">
        <a:defRPr sz="1900" kern="1200">
          <a:solidFill>
            <a:schemeClr val="tx1"/>
          </a:solidFill>
          <a:latin typeface="+mn-lt"/>
          <a:ea typeface="+mn-ea"/>
          <a:cs typeface="+mn-cs"/>
        </a:defRPr>
      </a:lvl6pPr>
      <a:lvl7pPr marL="2736806" algn="l" defTabSz="912269" rtl="0" eaLnBrk="1" latinLnBrk="0" hangingPunct="1">
        <a:defRPr sz="1900" kern="1200">
          <a:solidFill>
            <a:schemeClr val="tx1"/>
          </a:solidFill>
          <a:latin typeface="+mn-lt"/>
          <a:ea typeface="+mn-ea"/>
          <a:cs typeface="+mn-cs"/>
        </a:defRPr>
      </a:lvl7pPr>
      <a:lvl8pPr marL="3192880" algn="l" defTabSz="912269" rtl="0" eaLnBrk="1" latinLnBrk="0" hangingPunct="1">
        <a:defRPr sz="1900" kern="1200">
          <a:solidFill>
            <a:schemeClr val="tx1"/>
          </a:solidFill>
          <a:latin typeface="+mn-lt"/>
          <a:ea typeface="+mn-ea"/>
          <a:cs typeface="+mn-cs"/>
        </a:defRPr>
      </a:lvl8pPr>
      <a:lvl9pPr marL="3648955" algn="l" defTabSz="912269" rtl="0" eaLnBrk="1" latinLnBrk="0" hangingPunct="1">
        <a:defRPr sz="19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838200" y="366191"/>
            <a:ext cx="10515600" cy="13250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21904" tIns="60952" rIns="121904" bIns="60952" numCol="1" anchor="ctr" anchorCtr="0" compatLnSpc="1">
            <a:prstTxWarp prst="textNoShape">
              <a:avLst/>
            </a:prstTxWarp>
          </a:bodyPr>
          <a:lstStyle/>
          <a:p>
            <a:pPr lvl="0"/>
            <a:r>
              <a:rPr lang="en-US"/>
              <a:t>Click to edit Master title style</a:t>
            </a:r>
          </a:p>
        </p:txBody>
      </p:sp>
      <p:sp>
        <p:nvSpPr>
          <p:cNvPr id="13315" name="Text Placeholder 2"/>
          <p:cNvSpPr>
            <a:spLocks noGrp="1"/>
          </p:cNvSpPr>
          <p:nvPr>
            <p:ph type="body" idx="1"/>
          </p:nvPr>
        </p:nvSpPr>
        <p:spPr bwMode="auto">
          <a:xfrm>
            <a:off x="838200" y="1826684"/>
            <a:ext cx="10515600" cy="4349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21904" tIns="60952" rIns="121904" bIns="60952"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8"/>
            <a:ext cx="2743200" cy="366183"/>
          </a:xfrm>
          <a:prstGeom prst="rect">
            <a:avLst/>
          </a:prstGeom>
        </p:spPr>
        <p:txBody>
          <a:bodyPr vert="horz" wrap="square" lIns="121904" tIns="60952" rIns="121904" bIns="60952" numCol="1" anchor="ctr" anchorCtr="0" compatLnSpc="1">
            <a:prstTxWarp prst="textNoShape">
              <a:avLst/>
            </a:prstTxWarp>
          </a:bodyPr>
          <a:lstStyle>
            <a:lvl1pPr>
              <a:defRPr sz="1600">
                <a:solidFill>
                  <a:srgbClr val="898989"/>
                </a:solidFill>
                <a:cs typeface="MS PGothic" charset="0"/>
              </a:defRPr>
            </a:lvl1pPr>
          </a:lstStyle>
          <a:p>
            <a:pPr defTabSz="914286" eaLnBrk="0" fontAlgn="base" hangingPunct="0">
              <a:spcBef>
                <a:spcPct val="0"/>
              </a:spcBef>
              <a:spcAft>
                <a:spcPct val="0"/>
              </a:spcAft>
              <a:defRPr/>
            </a:pPr>
            <a:fld id="{9B7EE23E-5277-0E44-B8ED-E6AE695519D8}" type="datetimeFigureOut">
              <a:rPr lang="en-US" smtClean="0">
                <a:latin typeface="Arial" charset="0"/>
                <a:ea typeface="ＭＳ Ｐゴシック" charset="0"/>
              </a:rPr>
              <a:pPr defTabSz="914286" eaLnBrk="0" fontAlgn="base" hangingPunct="0">
                <a:spcBef>
                  <a:spcPct val="0"/>
                </a:spcBef>
                <a:spcAft>
                  <a:spcPct val="0"/>
                </a:spcAft>
                <a:defRPr/>
              </a:pPr>
              <a:t>11/14/18</a:t>
            </a:fld>
            <a:endParaRPr lang="en-US">
              <a:latin typeface="Arial" charset="0"/>
              <a:ea typeface="ＭＳ Ｐゴシック" charset="0"/>
            </a:endParaRPr>
          </a:p>
        </p:txBody>
      </p:sp>
      <p:sp>
        <p:nvSpPr>
          <p:cNvPr id="5" name="Footer Placeholder 4"/>
          <p:cNvSpPr>
            <a:spLocks noGrp="1"/>
          </p:cNvSpPr>
          <p:nvPr>
            <p:ph type="ftr" sz="quarter" idx="3"/>
          </p:nvPr>
        </p:nvSpPr>
        <p:spPr>
          <a:xfrm>
            <a:off x="4038600" y="6356358"/>
            <a:ext cx="4114800" cy="366183"/>
          </a:xfrm>
          <a:prstGeom prst="rect">
            <a:avLst/>
          </a:prstGeom>
        </p:spPr>
        <p:txBody>
          <a:bodyPr vert="horz" lIns="121904" tIns="60952" rIns="121904" bIns="60952" rtlCol="0" anchor="ctr"/>
          <a:lstStyle>
            <a:lvl1pPr algn="ctr">
              <a:defRPr sz="1600">
                <a:solidFill>
                  <a:prstClr val="black">
                    <a:tint val="75000"/>
                  </a:prstClr>
                </a:solidFill>
                <a:latin typeface="Arial" panose="020B0604020202020204" pitchFamily="34" charset="0"/>
                <a:ea typeface="MS PGothic" panose="020B0600070205080204" pitchFamily="34" charset="-128"/>
                <a:cs typeface="+mn-cs"/>
              </a:defRPr>
            </a:lvl1pPr>
          </a:lstStyle>
          <a:p>
            <a:pPr defTabSz="914286" eaLnBrk="0" fontAlgn="base" hangingPunct="0">
              <a:spcBef>
                <a:spcPct val="0"/>
              </a:spcBef>
              <a:spcAft>
                <a:spcPct val="0"/>
              </a:spcAft>
              <a:defRPr/>
            </a:pPr>
            <a:endParaRPr lang="en-US"/>
          </a:p>
        </p:txBody>
      </p:sp>
      <p:sp>
        <p:nvSpPr>
          <p:cNvPr id="6" name="Slide Number Placeholder 5"/>
          <p:cNvSpPr>
            <a:spLocks noGrp="1"/>
          </p:cNvSpPr>
          <p:nvPr>
            <p:ph type="sldNum" sz="quarter" idx="4"/>
          </p:nvPr>
        </p:nvSpPr>
        <p:spPr>
          <a:xfrm>
            <a:off x="8610600" y="6356358"/>
            <a:ext cx="2743200" cy="366183"/>
          </a:xfrm>
          <a:prstGeom prst="rect">
            <a:avLst/>
          </a:prstGeom>
        </p:spPr>
        <p:txBody>
          <a:bodyPr vert="horz" wrap="square" lIns="121904" tIns="60952" rIns="121904" bIns="60952" numCol="1" anchor="ctr" anchorCtr="0" compatLnSpc="1">
            <a:prstTxWarp prst="textNoShape">
              <a:avLst/>
            </a:prstTxWarp>
          </a:bodyPr>
          <a:lstStyle>
            <a:lvl1pPr algn="r">
              <a:defRPr sz="1600">
                <a:solidFill>
                  <a:srgbClr val="898989"/>
                </a:solidFill>
                <a:cs typeface="MS PGothic" charset="0"/>
              </a:defRPr>
            </a:lvl1pPr>
          </a:lstStyle>
          <a:p>
            <a:pPr defTabSz="914286" eaLnBrk="0" fontAlgn="base" hangingPunct="0">
              <a:spcBef>
                <a:spcPct val="0"/>
              </a:spcBef>
              <a:spcAft>
                <a:spcPct val="0"/>
              </a:spcAft>
              <a:defRPr/>
            </a:pPr>
            <a:fld id="{CF19455D-D6C3-7F49-9DE5-618DF4FB67E3}" type="slidenum">
              <a:rPr lang="en-US" smtClean="0">
                <a:latin typeface="Arial" charset="0"/>
                <a:ea typeface="ＭＳ Ｐゴシック" charset="0"/>
              </a:rPr>
              <a:pPr defTabSz="914286" eaLnBrk="0" fontAlgn="base" hangingPunct="0">
                <a:spcBef>
                  <a:spcPct val="0"/>
                </a:spcBef>
                <a:spcAft>
                  <a:spcPct val="0"/>
                </a:spcAft>
                <a:defRPr/>
              </a:pPr>
              <a:t>‹#›</a:t>
            </a:fld>
            <a:endParaRPr lang="en-US">
              <a:latin typeface="Arial" charset="0"/>
              <a:ea typeface="ＭＳ Ｐゴシック" charset="0"/>
            </a:endParaRPr>
          </a:p>
        </p:txBody>
      </p:sp>
      <p:sp>
        <p:nvSpPr>
          <p:cNvPr id="7" name="Rectangle 10"/>
          <p:cNvSpPr>
            <a:spLocks noChangeArrowheads="1"/>
          </p:cNvSpPr>
          <p:nvPr userDrawn="1"/>
        </p:nvSpPr>
        <p:spPr bwMode="auto">
          <a:xfrm>
            <a:off x="-16933" y="-12700"/>
            <a:ext cx="12192000" cy="838200"/>
          </a:xfrm>
          <a:prstGeom prst="rect">
            <a:avLst/>
          </a:prstGeom>
          <a:solidFill>
            <a:srgbClr val="4646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121904" tIns="60952" rIns="121904" bIns="60952"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defTabSz="914286" eaLnBrk="0" fontAlgn="base" hangingPunct="0">
              <a:spcBef>
                <a:spcPct val="0"/>
              </a:spcBef>
              <a:spcAft>
                <a:spcPct val="0"/>
              </a:spcAft>
              <a:defRPr/>
            </a:pPr>
            <a:endParaRPr lang="en-US">
              <a:solidFill>
                <a:prstClr val="black"/>
              </a:solidFill>
              <a:cs typeface="ＭＳ Ｐゴシック" charset="0"/>
            </a:endParaRPr>
          </a:p>
        </p:txBody>
      </p:sp>
      <p:sp>
        <p:nvSpPr>
          <p:cNvPr id="8" name="Parallelogram 7"/>
          <p:cNvSpPr>
            <a:spLocks noChangeArrowheads="1"/>
          </p:cNvSpPr>
          <p:nvPr userDrawn="1"/>
        </p:nvSpPr>
        <p:spPr bwMode="auto">
          <a:xfrm>
            <a:off x="-389467" y="5956300"/>
            <a:ext cx="8026400" cy="914400"/>
          </a:xfrm>
          <a:prstGeom prst="parallelogram">
            <a:avLst>
              <a:gd name="adj" fmla="val 24992"/>
            </a:avLst>
          </a:prstGeom>
          <a:solidFill>
            <a:srgbClr val="429FB4"/>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4" tIns="60952" rIns="121904" bIns="60952"/>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defTabSz="914286" eaLnBrk="0" fontAlgn="base" hangingPunct="0">
              <a:spcBef>
                <a:spcPct val="0"/>
              </a:spcBef>
              <a:spcAft>
                <a:spcPct val="0"/>
              </a:spcAft>
              <a:defRPr/>
            </a:pPr>
            <a:endParaRPr lang="en-US">
              <a:solidFill>
                <a:prstClr val="black"/>
              </a:solidFill>
              <a:cs typeface="ＭＳ Ｐゴシック" charset="0"/>
            </a:endParaRPr>
          </a:p>
        </p:txBody>
      </p:sp>
      <p:sp>
        <p:nvSpPr>
          <p:cNvPr id="9" name="Parallelogram 8"/>
          <p:cNvSpPr>
            <a:spLocks noChangeArrowheads="1"/>
          </p:cNvSpPr>
          <p:nvPr userDrawn="1"/>
        </p:nvSpPr>
        <p:spPr bwMode="auto">
          <a:xfrm>
            <a:off x="7264400" y="6121400"/>
            <a:ext cx="5486400" cy="914400"/>
          </a:xfrm>
          <a:prstGeom prst="parallelogram">
            <a:avLst>
              <a:gd name="adj" fmla="val 25000"/>
            </a:avLst>
          </a:prstGeom>
          <a:solidFill>
            <a:srgbClr val="368596"/>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4" tIns="60952" rIns="121904" bIns="60952"/>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defTabSz="914286" eaLnBrk="0" fontAlgn="base" hangingPunct="0">
              <a:spcBef>
                <a:spcPct val="0"/>
              </a:spcBef>
              <a:spcAft>
                <a:spcPct val="0"/>
              </a:spcAft>
              <a:defRPr/>
            </a:pPr>
            <a:endParaRPr lang="en-US">
              <a:solidFill>
                <a:prstClr val="black"/>
              </a:solidFill>
              <a:cs typeface="ＭＳ Ｐゴシック" charset="0"/>
            </a:endParaRPr>
          </a:p>
        </p:txBody>
      </p:sp>
      <p:sp>
        <p:nvSpPr>
          <p:cNvPr id="10" name="Parallelogram 9"/>
          <p:cNvSpPr>
            <a:spLocks noChangeArrowheads="1"/>
          </p:cNvSpPr>
          <p:nvPr userDrawn="1"/>
        </p:nvSpPr>
        <p:spPr bwMode="auto">
          <a:xfrm>
            <a:off x="7569200" y="12700"/>
            <a:ext cx="7010400" cy="6096000"/>
          </a:xfrm>
          <a:prstGeom prst="parallelogram">
            <a:avLst>
              <a:gd name="adj" fmla="val 27977"/>
            </a:avLst>
          </a:prstGeom>
          <a:solidFill>
            <a:srgbClr val="F0F0F0">
              <a:alpha val="38039"/>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4" tIns="60952" rIns="121904" bIns="60952"/>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defTabSz="914286" eaLnBrk="0" fontAlgn="base" hangingPunct="0">
              <a:spcBef>
                <a:spcPct val="0"/>
              </a:spcBef>
              <a:spcAft>
                <a:spcPct val="0"/>
              </a:spcAft>
              <a:defRPr/>
            </a:pPr>
            <a:endParaRPr lang="en-US">
              <a:solidFill>
                <a:prstClr val="black"/>
              </a:solidFill>
              <a:cs typeface="ＭＳ Ｐゴシック" charset="0"/>
            </a:endParaRPr>
          </a:p>
        </p:txBody>
      </p:sp>
      <p:sp>
        <p:nvSpPr>
          <p:cNvPr id="11" name="Parallelogram 10"/>
          <p:cNvSpPr>
            <a:spLocks noChangeArrowheads="1"/>
          </p:cNvSpPr>
          <p:nvPr userDrawn="1"/>
        </p:nvSpPr>
        <p:spPr bwMode="auto">
          <a:xfrm>
            <a:off x="9211736" y="-88900"/>
            <a:ext cx="5503333" cy="1066800"/>
          </a:xfrm>
          <a:prstGeom prst="parallelogram">
            <a:avLst>
              <a:gd name="adj" fmla="val 24683"/>
            </a:avLst>
          </a:prstGeom>
          <a:solidFill>
            <a:srgbClr val="343434"/>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4" tIns="60952" rIns="121904" bIns="60952"/>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defTabSz="914286" eaLnBrk="0" fontAlgn="base" hangingPunct="0">
              <a:spcBef>
                <a:spcPct val="0"/>
              </a:spcBef>
              <a:spcAft>
                <a:spcPct val="0"/>
              </a:spcAft>
              <a:defRPr/>
            </a:pPr>
            <a:endParaRPr lang="en-US">
              <a:solidFill>
                <a:prstClr val="black"/>
              </a:solidFill>
              <a:cs typeface="ＭＳ Ｐゴシック" charset="0"/>
            </a:endParaRPr>
          </a:p>
        </p:txBody>
      </p:sp>
    </p:spTree>
  </p:cSld>
  <p:clrMap bg1="lt1" tx1="dk1" bg2="lt2" tx2="dk2" accent1="accent1" accent2="accent2" accent3="accent3" accent4="accent4" accent5="accent5" accent6="accent6" hlink="hlink" folHlink="folHlink"/>
  <p:sldLayoutIdLst>
    <p:sldLayoutId id="2147484121" r:id="rId1"/>
    <p:sldLayoutId id="2147484122" r:id="rId2"/>
    <p:sldLayoutId id="2147484123" r:id="rId3"/>
    <p:sldLayoutId id="2147484124" r:id="rId4"/>
    <p:sldLayoutId id="2147484125" r:id="rId5"/>
    <p:sldLayoutId id="2147484126" r:id="rId6"/>
    <p:sldLayoutId id="2147484127" r:id="rId7"/>
    <p:sldLayoutId id="2147484128" r:id="rId8"/>
    <p:sldLayoutId id="2147484129" r:id="rId9"/>
    <p:sldLayoutId id="2147484130" r:id="rId10"/>
    <p:sldLayoutId id="2147484131"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5900">
          <a:solidFill>
            <a:schemeClr val="tx1"/>
          </a:solidFill>
          <a:latin typeface="Calibri Light" charset="0"/>
          <a:ea typeface="ＭＳ Ｐゴシック" charset="0"/>
          <a:cs typeface="ＭＳ Ｐゴシック" charset="0"/>
        </a:defRPr>
      </a:lvl2pPr>
      <a:lvl3pPr algn="l" rtl="0" eaLnBrk="0" fontAlgn="base" hangingPunct="0">
        <a:lnSpc>
          <a:spcPct val="90000"/>
        </a:lnSpc>
        <a:spcBef>
          <a:spcPct val="0"/>
        </a:spcBef>
        <a:spcAft>
          <a:spcPct val="0"/>
        </a:spcAft>
        <a:defRPr sz="5900">
          <a:solidFill>
            <a:schemeClr val="tx1"/>
          </a:solidFill>
          <a:latin typeface="Calibri Light" charset="0"/>
          <a:ea typeface="ＭＳ Ｐゴシック" charset="0"/>
          <a:cs typeface="ＭＳ Ｐゴシック" charset="0"/>
        </a:defRPr>
      </a:lvl3pPr>
      <a:lvl4pPr algn="l" rtl="0" eaLnBrk="0" fontAlgn="base" hangingPunct="0">
        <a:lnSpc>
          <a:spcPct val="90000"/>
        </a:lnSpc>
        <a:spcBef>
          <a:spcPct val="0"/>
        </a:spcBef>
        <a:spcAft>
          <a:spcPct val="0"/>
        </a:spcAft>
        <a:defRPr sz="5900">
          <a:solidFill>
            <a:schemeClr val="tx1"/>
          </a:solidFill>
          <a:latin typeface="Calibri Light" charset="0"/>
          <a:ea typeface="ＭＳ Ｐゴシック" charset="0"/>
          <a:cs typeface="ＭＳ Ｐゴシック" charset="0"/>
        </a:defRPr>
      </a:lvl4pPr>
      <a:lvl5pPr algn="l" rtl="0" eaLnBrk="0" fontAlgn="base" hangingPunct="0">
        <a:lnSpc>
          <a:spcPct val="90000"/>
        </a:lnSpc>
        <a:spcBef>
          <a:spcPct val="0"/>
        </a:spcBef>
        <a:spcAft>
          <a:spcPct val="0"/>
        </a:spcAft>
        <a:defRPr sz="5900">
          <a:solidFill>
            <a:schemeClr val="tx1"/>
          </a:solidFill>
          <a:latin typeface="Calibri Light" charset="0"/>
          <a:ea typeface="ＭＳ Ｐゴシック" charset="0"/>
          <a:cs typeface="ＭＳ Ｐゴシック" charset="0"/>
        </a:defRPr>
      </a:lvl5pPr>
      <a:lvl6pPr marL="609507" algn="l" rtl="0" fontAlgn="base">
        <a:lnSpc>
          <a:spcPct val="90000"/>
        </a:lnSpc>
        <a:spcBef>
          <a:spcPct val="0"/>
        </a:spcBef>
        <a:spcAft>
          <a:spcPct val="0"/>
        </a:spcAft>
        <a:defRPr sz="5900">
          <a:solidFill>
            <a:schemeClr val="tx1"/>
          </a:solidFill>
          <a:latin typeface="Calibri Light" charset="0"/>
          <a:ea typeface="ＭＳ Ｐゴシック" charset="0"/>
          <a:cs typeface="ＭＳ Ｐゴシック" charset="0"/>
        </a:defRPr>
      </a:lvl6pPr>
      <a:lvl7pPr marL="1219020" algn="l" rtl="0" fontAlgn="base">
        <a:lnSpc>
          <a:spcPct val="90000"/>
        </a:lnSpc>
        <a:spcBef>
          <a:spcPct val="0"/>
        </a:spcBef>
        <a:spcAft>
          <a:spcPct val="0"/>
        </a:spcAft>
        <a:defRPr sz="5900">
          <a:solidFill>
            <a:schemeClr val="tx1"/>
          </a:solidFill>
          <a:latin typeface="Calibri Light" charset="0"/>
          <a:ea typeface="ＭＳ Ｐゴシック" charset="0"/>
          <a:cs typeface="ＭＳ Ｐゴシック" charset="0"/>
        </a:defRPr>
      </a:lvl7pPr>
      <a:lvl8pPr marL="1828528" algn="l" rtl="0" fontAlgn="base">
        <a:lnSpc>
          <a:spcPct val="90000"/>
        </a:lnSpc>
        <a:spcBef>
          <a:spcPct val="0"/>
        </a:spcBef>
        <a:spcAft>
          <a:spcPct val="0"/>
        </a:spcAft>
        <a:defRPr sz="5900">
          <a:solidFill>
            <a:schemeClr val="tx1"/>
          </a:solidFill>
          <a:latin typeface="Calibri Light" charset="0"/>
          <a:ea typeface="ＭＳ Ｐゴシック" charset="0"/>
          <a:cs typeface="ＭＳ Ｐゴシック" charset="0"/>
        </a:defRPr>
      </a:lvl8pPr>
      <a:lvl9pPr marL="2438038" algn="l" rtl="0" fontAlgn="base">
        <a:lnSpc>
          <a:spcPct val="90000"/>
        </a:lnSpc>
        <a:spcBef>
          <a:spcPct val="0"/>
        </a:spcBef>
        <a:spcAft>
          <a:spcPct val="0"/>
        </a:spcAft>
        <a:defRPr sz="5900">
          <a:solidFill>
            <a:schemeClr val="tx1"/>
          </a:solidFill>
          <a:latin typeface="Calibri Light" charset="0"/>
          <a:ea typeface="ＭＳ Ｐゴシック" charset="0"/>
          <a:cs typeface="ＭＳ Ｐゴシック" charset="0"/>
        </a:defRPr>
      </a:lvl9pPr>
    </p:titleStyle>
    <p:bodyStyle>
      <a:lvl1pPr marL="304752" indent="-304752" algn="l" rtl="0" eaLnBrk="0" fontAlgn="base" hangingPunct="0">
        <a:lnSpc>
          <a:spcPct val="90000"/>
        </a:lnSpc>
        <a:spcBef>
          <a:spcPts val="1333"/>
        </a:spcBef>
        <a:spcAft>
          <a:spcPct val="0"/>
        </a:spcAft>
        <a:buFont typeface="Arial" charset="0"/>
        <a:buChar char="•"/>
        <a:defRPr sz="3700" kern="1200">
          <a:solidFill>
            <a:schemeClr val="tx1"/>
          </a:solidFill>
          <a:latin typeface="+mn-lt"/>
          <a:ea typeface="ＭＳ Ｐゴシック" charset="0"/>
          <a:cs typeface="ＭＳ Ｐゴシック" charset="0"/>
        </a:defRPr>
      </a:lvl1pPr>
      <a:lvl2pPr marL="914264" indent="-304752" algn="l" rtl="0" eaLnBrk="0" fontAlgn="base" hangingPunct="0">
        <a:lnSpc>
          <a:spcPct val="90000"/>
        </a:lnSpc>
        <a:spcBef>
          <a:spcPts val="667"/>
        </a:spcBef>
        <a:spcAft>
          <a:spcPct val="0"/>
        </a:spcAft>
        <a:buFont typeface="Arial" charset="0"/>
        <a:buChar char="•"/>
        <a:defRPr sz="3200" kern="1200">
          <a:solidFill>
            <a:schemeClr val="tx1"/>
          </a:solidFill>
          <a:latin typeface="+mn-lt"/>
          <a:ea typeface="ＭＳ Ｐゴシック" charset="0"/>
          <a:cs typeface="+mn-cs"/>
        </a:defRPr>
      </a:lvl2pPr>
      <a:lvl3pPr marL="1523773" indent="-304752" algn="l" rtl="0" eaLnBrk="0" fontAlgn="base" hangingPunct="0">
        <a:lnSpc>
          <a:spcPct val="90000"/>
        </a:lnSpc>
        <a:spcBef>
          <a:spcPts val="667"/>
        </a:spcBef>
        <a:spcAft>
          <a:spcPct val="0"/>
        </a:spcAft>
        <a:buFont typeface="Arial" charset="0"/>
        <a:buChar char="•"/>
        <a:defRPr sz="2700" kern="1200">
          <a:solidFill>
            <a:schemeClr val="tx1"/>
          </a:solidFill>
          <a:latin typeface="+mn-lt"/>
          <a:ea typeface="ＭＳ Ｐゴシック" charset="0"/>
          <a:cs typeface="+mn-cs"/>
        </a:defRPr>
      </a:lvl3pPr>
      <a:lvl4pPr marL="2133280" indent="-304752" algn="l" rtl="0" eaLnBrk="0" fontAlgn="base" hangingPunct="0">
        <a:lnSpc>
          <a:spcPct val="90000"/>
        </a:lnSpc>
        <a:spcBef>
          <a:spcPts val="667"/>
        </a:spcBef>
        <a:spcAft>
          <a:spcPct val="0"/>
        </a:spcAft>
        <a:buFont typeface="Arial" charset="0"/>
        <a:buChar char="•"/>
        <a:defRPr kern="1200">
          <a:solidFill>
            <a:schemeClr val="tx1"/>
          </a:solidFill>
          <a:latin typeface="+mn-lt"/>
          <a:ea typeface="ＭＳ Ｐゴシック" charset="0"/>
          <a:cs typeface="+mn-cs"/>
        </a:defRPr>
      </a:lvl4pPr>
      <a:lvl5pPr marL="2742790" indent="-304752" algn="l" rtl="0" eaLnBrk="0" fontAlgn="base" hangingPunct="0">
        <a:lnSpc>
          <a:spcPct val="90000"/>
        </a:lnSpc>
        <a:spcBef>
          <a:spcPts val="667"/>
        </a:spcBef>
        <a:spcAft>
          <a:spcPct val="0"/>
        </a:spcAft>
        <a:buFont typeface="Arial" charset="0"/>
        <a:buChar char="•"/>
        <a:defRPr kern="1200">
          <a:solidFill>
            <a:schemeClr val="tx1"/>
          </a:solidFill>
          <a:latin typeface="+mn-lt"/>
          <a:ea typeface="ＭＳ Ｐゴシック" charset="0"/>
          <a:cs typeface="+mn-cs"/>
        </a:defRPr>
      </a:lvl5pPr>
      <a:lvl6pPr marL="3352296" indent="-304752" algn="l" defTabSz="121902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1808" indent="-304752" algn="l" defTabSz="121902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316" indent="-304752" algn="l" defTabSz="121902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0824" indent="-304752" algn="l" defTabSz="121902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020" rtl="0" eaLnBrk="1" latinLnBrk="0" hangingPunct="1">
        <a:defRPr sz="2400" kern="1200">
          <a:solidFill>
            <a:schemeClr val="tx1"/>
          </a:solidFill>
          <a:latin typeface="+mn-lt"/>
          <a:ea typeface="+mn-ea"/>
          <a:cs typeface="+mn-cs"/>
        </a:defRPr>
      </a:lvl1pPr>
      <a:lvl2pPr marL="609507" algn="l" defTabSz="1219020" rtl="0" eaLnBrk="1" latinLnBrk="0" hangingPunct="1">
        <a:defRPr sz="2400" kern="1200">
          <a:solidFill>
            <a:schemeClr val="tx1"/>
          </a:solidFill>
          <a:latin typeface="+mn-lt"/>
          <a:ea typeface="+mn-ea"/>
          <a:cs typeface="+mn-cs"/>
        </a:defRPr>
      </a:lvl2pPr>
      <a:lvl3pPr marL="1219020" algn="l" defTabSz="1219020" rtl="0" eaLnBrk="1" latinLnBrk="0" hangingPunct="1">
        <a:defRPr sz="2400" kern="1200">
          <a:solidFill>
            <a:schemeClr val="tx1"/>
          </a:solidFill>
          <a:latin typeface="+mn-lt"/>
          <a:ea typeface="+mn-ea"/>
          <a:cs typeface="+mn-cs"/>
        </a:defRPr>
      </a:lvl3pPr>
      <a:lvl4pPr marL="1828528" algn="l" defTabSz="1219020" rtl="0" eaLnBrk="1" latinLnBrk="0" hangingPunct="1">
        <a:defRPr sz="2400" kern="1200">
          <a:solidFill>
            <a:schemeClr val="tx1"/>
          </a:solidFill>
          <a:latin typeface="+mn-lt"/>
          <a:ea typeface="+mn-ea"/>
          <a:cs typeface="+mn-cs"/>
        </a:defRPr>
      </a:lvl4pPr>
      <a:lvl5pPr marL="2438038" algn="l" defTabSz="1219020" rtl="0" eaLnBrk="1" latinLnBrk="0" hangingPunct="1">
        <a:defRPr sz="2400" kern="1200">
          <a:solidFill>
            <a:schemeClr val="tx1"/>
          </a:solidFill>
          <a:latin typeface="+mn-lt"/>
          <a:ea typeface="+mn-ea"/>
          <a:cs typeface="+mn-cs"/>
        </a:defRPr>
      </a:lvl5pPr>
      <a:lvl6pPr marL="3047544" algn="l" defTabSz="1219020" rtl="0" eaLnBrk="1" latinLnBrk="0" hangingPunct="1">
        <a:defRPr sz="2400" kern="1200">
          <a:solidFill>
            <a:schemeClr val="tx1"/>
          </a:solidFill>
          <a:latin typeface="+mn-lt"/>
          <a:ea typeface="+mn-ea"/>
          <a:cs typeface="+mn-cs"/>
        </a:defRPr>
      </a:lvl6pPr>
      <a:lvl7pPr marL="3657051" algn="l" defTabSz="1219020" rtl="0" eaLnBrk="1" latinLnBrk="0" hangingPunct="1">
        <a:defRPr sz="2400" kern="1200">
          <a:solidFill>
            <a:schemeClr val="tx1"/>
          </a:solidFill>
          <a:latin typeface="+mn-lt"/>
          <a:ea typeface="+mn-ea"/>
          <a:cs typeface="+mn-cs"/>
        </a:defRPr>
      </a:lvl7pPr>
      <a:lvl8pPr marL="4266560" algn="l" defTabSz="1219020" rtl="0" eaLnBrk="1" latinLnBrk="0" hangingPunct="1">
        <a:defRPr sz="2400" kern="1200">
          <a:solidFill>
            <a:schemeClr val="tx1"/>
          </a:solidFill>
          <a:latin typeface="+mn-lt"/>
          <a:ea typeface="+mn-ea"/>
          <a:cs typeface="+mn-cs"/>
        </a:defRPr>
      </a:lvl8pPr>
      <a:lvl9pPr marL="4876069" algn="l" defTabSz="121902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133" r:id="rId1"/>
    <p:sldLayoutId id="2147484134" r:id="rId2"/>
    <p:sldLayoutId id="2147484135" r:id="rId3"/>
    <p:sldLayoutId id="2147484136" r:id="rId4"/>
    <p:sldLayoutId id="2147484137" r:id="rId5"/>
    <p:sldLayoutId id="2147484138" r:id="rId6"/>
    <p:sldLayoutId id="2147484139" r:id="rId7"/>
    <p:sldLayoutId id="2147484140" r:id="rId8"/>
    <p:sldLayoutId id="2147484141" r:id="rId9"/>
    <p:sldLayoutId id="2147484142" r:id="rId10"/>
    <p:sldLayoutId id="2147484143" r:id="rId11"/>
  </p:sldLayoutIdLst>
  <p:transition/>
  <p:txStyles>
    <p:titleStyle>
      <a:lvl1pPr algn="ctr" rtl="0" eaLnBrk="0" fontAlgn="base" hangingPunct="0">
        <a:spcBef>
          <a:spcPct val="0"/>
        </a:spcBef>
        <a:spcAft>
          <a:spcPct val="0"/>
        </a:spcAft>
        <a:defRPr sz="5700">
          <a:solidFill>
            <a:schemeClr val="tx1"/>
          </a:solidFill>
          <a:latin typeface="+mj-lt"/>
          <a:ea typeface="+mj-ea"/>
          <a:cs typeface="+mj-cs"/>
          <a:sym typeface="Gill Sans" charset="0"/>
        </a:defRPr>
      </a:lvl1pPr>
      <a:lvl2pPr algn="ctr" rtl="0" eaLnBrk="0" fontAlgn="base" hangingPunct="0">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5pPr>
      <a:lvl6pPr marL="342891" algn="ctr" rtl="0" fontAlgn="base">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6pPr>
      <a:lvl7pPr marL="685783" algn="ctr" rtl="0" fontAlgn="base">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7pPr>
      <a:lvl8pPr marL="1028674" algn="ctr" rtl="0" fontAlgn="base">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8pPr>
      <a:lvl9pPr marL="1371566" algn="ctr" rtl="0" fontAlgn="base">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9pPr>
    </p:titleStyle>
    <p:bodyStyle>
      <a:lvl1pPr marL="838179" indent="-599002" algn="l" rtl="0" eaLnBrk="0" fontAlgn="base" hangingPunct="0">
        <a:spcBef>
          <a:spcPts val="2633"/>
        </a:spcBef>
        <a:spcAft>
          <a:spcPct val="0"/>
        </a:spcAft>
        <a:buSzPct val="171000"/>
        <a:buFont typeface="Gill Sans" charset="0"/>
        <a:buChar char="•"/>
        <a:defRPr sz="2700">
          <a:solidFill>
            <a:schemeClr val="tx1"/>
          </a:solidFill>
          <a:latin typeface="+mn-lt"/>
          <a:ea typeface="+mn-ea"/>
          <a:cs typeface="+mn-cs"/>
          <a:sym typeface="Gill Sans" charset="0"/>
        </a:defRPr>
      </a:lvl1pPr>
      <a:lvl2pPr marL="1170488" indent="-599002" algn="l" rtl="0" eaLnBrk="0" fontAlgn="base" hangingPunct="0">
        <a:spcBef>
          <a:spcPts val="2633"/>
        </a:spcBef>
        <a:spcAft>
          <a:spcPct val="0"/>
        </a:spcAft>
        <a:buSzPct val="171000"/>
        <a:buFont typeface="Gill Sans" charset="0"/>
        <a:buChar char="•"/>
        <a:defRPr sz="2700">
          <a:solidFill>
            <a:schemeClr val="tx1"/>
          </a:solidFill>
          <a:latin typeface="+mn-lt"/>
          <a:ea typeface="+mn-ea"/>
          <a:cs typeface="+mn-cs"/>
          <a:sym typeface="Gill Sans" charset="0"/>
        </a:defRPr>
      </a:lvl2pPr>
      <a:lvl3pPr marL="1504913" indent="-599002" algn="l" rtl="0" eaLnBrk="0" fontAlgn="base" hangingPunct="0">
        <a:spcBef>
          <a:spcPts val="2633"/>
        </a:spcBef>
        <a:spcAft>
          <a:spcPct val="0"/>
        </a:spcAft>
        <a:buSzPct val="171000"/>
        <a:buFont typeface="Gill Sans" charset="0"/>
        <a:buChar char="•"/>
        <a:defRPr sz="2700">
          <a:solidFill>
            <a:schemeClr val="tx1"/>
          </a:solidFill>
          <a:latin typeface="+mn-lt"/>
          <a:ea typeface="+mn-ea"/>
          <a:cs typeface="+mn-cs"/>
          <a:sym typeface="Gill Sans" charset="0"/>
        </a:defRPr>
      </a:lvl3pPr>
      <a:lvl4pPr marL="1837221" indent="-599002" algn="l" rtl="0" eaLnBrk="0" fontAlgn="base" hangingPunct="0">
        <a:spcBef>
          <a:spcPts val="2633"/>
        </a:spcBef>
        <a:spcAft>
          <a:spcPct val="0"/>
        </a:spcAft>
        <a:buSzPct val="171000"/>
        <a:buFont typeface="Gill Sans" charset="0"/>
        <a:buChar char="•"/>
        <a:defRPr sz="2700">
          <a:solidFill>
            <a:schemeClr val="tx1"/>
          </a:solidFill>
          <a:latin typeface="+mn-lt"/>
          <a:ea typeface="+mn-ea"/>
          <a:cs typeface="+mn-cs"/>
          <a:sym typeface="Gill Sans" charset="0"/>
        </a:defRPr>
      </a:lvl4pPr>
      <a:lvl5pPr marL="2171646" indent="-599002" algn="l" rtl="0" eaLnBrk="0" fontAlgn="base" hangingPunct="0">
        <a:spcBef>
          <a:spcPts val="2633"/>
        </a:spcBef>
        <a:spcAft>
          <a:spcPct val="0"/>
        </a:spcAft>
        <a:buSzPct val="171000"/>
        <a:buFont typeface="Gill Sans" charset="0"/>
        <a:buChar char="•"/>
        <a:defRPr sz="2700">
          <a:solidFill>
            <a:schemeClr val="tx1"/>
          </a:solidFill>
          <a:latin typeface="+mn-lt"/>
          <a:ea typeface="+mn-ea"/>
          <a:cs typeface="+mn-cs"/>
          <a:sym typeface="Gill Sans" charset="0"/>
        </a:defRPr>
      </a:lvl5pPr>
      <a:lvl6pPr marL="2514537" indent="-600060" algn="l" rtl="0" fontAlgn="base">
        <a:spcBef>
          <a:spcPts val="2625"/>
        </a:spcBef>
        <a:spcAft>
          <a:spcPct val="0"/>
        </a:spcAft>
        <a:buSzPct val="171000"/>
        <a:buFont typeface="Gill Sans" charset="0"/>
        <a:buChar char="•"/>
        <a:defRPr sz="2700">
          <a:solidFill>
            <a:schemeClr val="tx1"/>
          </a:solidFill>
          <a:latin typeface="+mn-lt"/>
          <a:ea typeface="+mn-ea"/>
          <a:cs typeface="+mn-cs"/>
          <a:sym typeface="Gill Sans" charset="0"/>
        </a:defRPr>
      </a:lvl6pPr>
      <a:lvl7pPr marL="2857429" indent="-600060" algn="l" rtl="0" fontAlgn="base">
        <a:spcBef>
          <a:spcPts val="2625"/>
        </a:spcBef>
        <a:spcAft>
          <a:spcPct val="0"/>
        </a:spcAft>
        <a:buSzPct val="171000"/>
        <a:buFont typeface="Gill Sans" charset="0"/>
        <a:buChar char="•"/>
        <a:defRPr sz="2700">
          <a:solidFill>
            <a:schemeClr val="tx1"/>
          </a:solidFill>
          <a:latin typeface="+mn-lt"/>
          <a:ea typeface="+mn-ea"/>
          <a:cs typeface="+mn-cs"/>
          <a:sym typeface="Gill Sans" charset="0"/>
        </a:defRPr>
      </a:lvl7pPr>
      <a:lvl8pPr marL="3200320" indent="-600060" algn="l" rtl="0" fontAlgn="base">
        <a:spcBef>
          <a:spcPts val="2625"/>
        </a:spcBef>
        <a:spcAft>
          <a:spcPct val="0"/>
        </a:spcAft>
        <a:buSzPct val="171000"/>
        <a:buFont typeface="Gill Sans" charset="0"/>
        <a:buChar char="•"/>
        <a:defRPr sz="2700">
          <a:solidFill>
            <a:schemeClr val="tx1"/>
          </a:solidFill>
          <a:latin typeface="+mn-lt"/>
          <a:ea typeface="+mn-ea"/>
          <a:cs typeface="+mn-cs"/>
          <a:sym typeface="Gill Sans" charset="0"/>
        </a:defRPr>
      </a:lvl8pPr>
      <a:lvl9pPr marL="3543211" indent="-600060" algn="l" rtl="0" fontAlgn="base">
        <a:spcBef>
          <a:spcPts val="2625"/>
        </a:spcBef>
        <a:spcAft>
          <a:spcPct val="0"/>
        </a:spcAft>
        <a:buSzPct val="171000"/>
        <a:buFont typeface="Gill Sans" charset="0"/>
        <a:buChar char="•"/>
        <a:defRPr sz="2700">
          <a:solidFill>
            <a:schemeClr val="tx1"/>
          </a:solidFill>
          <a:latin typeface="+mn-lt"/>
          <a:ea typeface="+mn-ea"/>
          <a:cs typeface="+mn-cs"/>
          <a:sym typeface="Gill Sans" charset="0"/>
        </a:defRPr>
      </a:lvl9pPr>
    </p:bodyStyle>
    <p:otherStyle>
      <a:defPPr>
        <a:defRPr lang="en-US"/>
      </a:defPPr>
      <a:lvl1pPr marL="0" algn="l" defTabSz="342891" rtl="0" eaLnBrk="1" latinLnBrk="0" hangingPunct="1">
        <a:defRPr sz="1300" kern="1200">
          <a:solidFill>
            <a:schemeClr val="tx1"/>
          </a:solidFill>
          <a:latin typeface="+mn-lt"/>
          <a:ea typeface="+mn-ea"/>
          <a:cs typeface="+mn-cs"/>
        </a:defRPr>
      </a:lvl1pPr>
      <a:lvl2pPr marL="342891" algn="l" defTabSz="342891" rtl="0" eaLnBrk="1" latinLnBrk="0" hangingPunct="1">
        <a:defRPr sz="1300" kern="1200">
          <a:solidFill>
            <a:schemeClr val="tx1"/>
          </a:solidFill>
          <a:latin typeface="+mn-lt"/>
          <a:ea typeface="+mn-ea"/>
          <a:cs typeface="+mn-cs"/>
        </a:defRPr>
      </a:lvl2pPr>
      <a:lvl3pPr marL="685783" algn="l" defTabSz="342891" rtl="0" eaLnBrk="1" latinLnBrk="0" hangingPunct="1">
        <a:defRPr sz="1300" kern="1200">
          <a:solidFill>
            <a:schemeClr val="tx1"/>
          </a:solidFill>
          <a:latin typeface="+mn-lt"/>
          <a:ea typeface="+mn-ea"/>
          <a:cs typeface="+mn-cs"/>
        </a:defRPr>
      </a:lvl3pPr>
      <a:lvl4pPr marL="1028674" algn="l" defTabSz="342891" rtl="0" eaLnBrk="1" latinLnBrk="0" hangingPunct="1">
        <a:defRPr sz="1300" kern="1200">
          <a:solidFill>
            <a:schemeClr val="tx1"/>
          </a:solidFill>
          <a:latin typeface="+mn-lt"/>
          <a:ea typeface="+mn-ea"/>
          <a:cs typeface="+mn-cs"/>
        </a:defRPr>
      </a:lvl4pPr>
      <a:lvl5pPr marL="1371566" algn="l" defTabSz="342891" rtl="0" eaLnBrk="1" latinLnBrk="0" hangingPunct="1">
        <a:defRPr sz="1300" kern="1200">
          <a:solidFill>
            <a:schemeClr val="tx1"/>
          </a:solidFill>
          <a:latin typeface="+mn-lt"/>
          <a:ea typeface="+mn-ea"/>
          <a:cs typeface="+mn-cs"/>
        </a:defRPr>
      </a:lvl5pPr>
      <a:lvl6pPr marL="1714457" algn="l" defTabSz="342891" rtl="0" eaLnBrk="1" latinLnBrk="0" hangingPunct="1">
        <a:defRPr sz="1300" kern="1200">
          <a:solidFill>
            <a:schemeClr val="tx1"/>
          </a:solidFill>
          <a:latin typeface="+mn-lt"/>
          <a:ea typeface="+mn-ea"/>
          <a:cs typeface="+mn-cs"/>
        </a:defRPr>
      </a:lvl6pPr>
      <a:lvl7pPr marL="2057349" algn="l" defTabSz="342891" rtl="0" eaLnBrk="1" latinLnBrk="0" hangingPunct="1">
        <a:defRPr sz="1300" kern="1200">
          <a:solidFill>
            <a:schemeClr val="tx1"/>
          </a:solidFill>
          <a:latin typeface="+mn-lt"/>
          <a:ea typeface="+mn-ea"/>
          <a:cs typeface="+mn-cs"/>
        </a:defRPr>
      </a:lvl7pPr>
      <a:lvl8pPr marL="2400240" algn="l" defTabSz="342891" rtl="0" eaLnBrk="1" latinLnBrk="0" hangingPunct="1">
        <a:defRPr sz="1300" kern="1200">
          <a:solidFill>
            <a:schemeClr val="tx1"/>
          </a:solidFill>
          <a:latin typeface="+mn-lt"/>
          <a:ea typeface="+mn-ea"/>
          <a:cs typeface="+mn-cs"/>
        </a:defRPr>
      </a:lvl8pPr>
      <a:lvl9pPr marL="2743131" algn="l" defTabSz="342891" rtl="0" eaLnBrk="1" latinLnBrk="0" hangingPunct="1">
        <a:defRPr sz="13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bwMode="auto">
          <a:xfrm>
            <a:off x="914400" y="0"/>
            <a:ext cx="103632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21914" tIns="60957" rIns="121914" bIns="60957" numCol="1" anchor="ctr" anchorCtr="0" compatLnSpc="1">
            <a:prstTxWarp prst="textNoShape">
              <a:avLst/>
            </a:prstTxWarp>
          </a:bodyPr>
          <a:lstStyle/>
          <a:p>
            <a:pPr lvl="0"/>
            <a:endParaRPr lang="en-US"/>
          </a:p>
        </p:txBody>
      </p:sp>
      <p:sp>
        <p:nvSpPr>
          <p:cNvPr id="25603" name="Rectangle 3"/>
          <p:cNvSpPr>
            <a:spLocks noGrp="1" noChangeArrowheads="1"/>
          </p:cNvSpPr>
          <p:nvPr>
            <p:ph type="body" idx="1"/>
          </p:nvPr>
        </p:nvSpPr>
        <p:spPr bwMode="auto">
          <a:xfrm>
            <a:off x="1320800" y="1117600"/>
            <a:ext cx="10363200"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21914" tIns="60957" rIns="121914" bIns="60957"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5604" name="Picture 1"/>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910667" y="5715002"/>
            <a:ext cx="1185333" cy="1172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5" name="Picture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693333" y="5715002"/>
            <a:ext cx="3081867" cy="1155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6" name="Picture 3"/>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1601" y="5715000"/>
            <a:ext cx="1456267" cy="116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7" name="Picture 4"/>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6225117" y="5717117"/>
            <a:ext cx="1371600" cy="1176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8" name="Picture 5"/>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721602" y="5715000"/>
            <a:ext cx="886884"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9" name="Picture 6"/>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8760884" y="5712884"/>
            <a:ext cx="1828800" cy="1132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10" name="Picture 7"/>
          <p:cNvPicPr>
            <a:picLocks noChangeAspect="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0735733" y="5700185"/>
            <a:ext cx="1320800" cy="1166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45" r:id="rId1"/>
    <p:sldLayoutId id="2147484146" r:id="rId2"/>
    <p:sldLayoutId id="2147484147" r:id="rId3"/>
    <p:sldLayoutId id="2147484148" r:id="rId4"/>
    <p:sldLayoutId id="2147484149" r:id="rId5"/>
    <p:sldLayoutId id="2147484150" r:id="rId6"/>
    <p:sldLayoutId id="2147484151" r:id="rId7"/>
    <p:sldLayoutId id="2147484152" r:id="rId8"/>
    <p:sldLayoutId id="2147484153" r:id="rId9"/>
    <p:sldLayoutId id="2147484154" r:id="rId10"/>
    <p:sldLayoutId id="2147484155" r:id="rId11"/>
  </p:sldLayoutIdLst>
  <p:txStyles>
    <p:titleStyle>
      <a:lvl1pPr algn="ctr" rtl="0" eaLnBrk="0" fontAlgn="base" hangingPunct="0">
        <a:spcBef>
          <a:spcPct val="0"/>
        </a:spcBef>
        <a:spcAft>
          <a:spcPct val="0"/>
        </a:spcAft>
        <a:defRPr sz="4800">
          <a:solidFill>
            <a:schemeClr val="bg1"/>
          </a:solidFill>
          <a:latin typeface="Baskerville"/>
          <a:ea typeface="+mj-ea"/>
          <a:cs typeface="Baskerville"/>
        </a:defRPr>
      </a:lvl1pPr>
      <a:lvl2pPr algn="ctr" rtl="0" eaLnBrk="0" fontAlgn="base" hangingPunct="0">
        <a:spcBef>
          <a:spcPct val="0"/>
        </a:spcBef>
        <a:spcAft>
          <a:spcPct val="0"/>
        </a:spcAft>
        <a:defRPr sz="4800">
          <a:solidFill>
            <a:schemeClr val="bg1"/>
          </a:solidFill>
          <a:latin typeface="Baskerville" charset="0"/>
          <a:ea typeface="ＭＳ Ｐゴシック" pitchFamily="48" charset="-128"/>
          <a:cs typeface="ＭＳ Ｐゴシック" charset="-128"/>
        </a:defRPr>
      </a:lvl2pPr>
      <a:lvl3pPr algn="ctr" rtl="0" eaLnBrk="0" fontAlgn="base" hangingPunct="0">
        <a:spcBef>
          <a:spcPct val="0"/>
        </a:spcBef>
        <a:spcAft>
          <a:spcPct val="0"/>
        </a:spcAft>
        <a:defRPr sz="4800">
          <a:solidFill>
            <a:schemeClr val="bg1"/>
          </a:solidFill>
          <a:latin typeface="Baskerville" charset="0"/>
          <a:ea typeface="ＭＳ Ｐゴシック" pitchFamily="48" charset="-128"/>
          <a:cs typeface="ＭＳ Ｐゴシック" charset="-128"/>
        </a:defRPr>
      </a:lvl3pPr>
      <a:lvl4pPr algn="ctr" rtl="0" eaLnBrk="0" fontAlgn="base" hangingPunct="0">
        <a:spcBef>
          <a:spcPct val="0"/>
        </a:spcBef>
        <a:spcAft>
          <a:spcPct val="0"/>
        </a:spcAft>
        <a:defRPr sz="4800">
          <a:solidFill>
            <a:schemeClr val="bg1"/>
          </a:solidFill>
          <a:latin typeface="Baskerville" charset="0"/>
          <a:ea typeface="ＭＳ Ｐゴシック" pitchFamily="48" charset="-128"/>
          <a:cs typeface="ＭＳ Ｐゴシック" charset="-128"/>
        </a:defRPr>
      </a:lvl4pPr>
      <a:lvl5pPr algn="ctr" rtl="0" eaLnBrk="0" fontAlgn="base" hangingPunct="0">
        <a:spcBef>
          <a:spcPct val="0"/>
        </a:spcBef>
        <a:spcAft>
          <a:spcPct val="0"/>
        </a:spcAft>
        <a:defRPr sz="4800">
          <a:solidFill>
            <a:schemeClr val="bg1"/>
          </a:solidFill>
          <a:latin typeface="Baskerville" charset="0"/>
          <a:ea typeface="ＭＳ Ｐゴシック" pitchFamily="48" charset="-128"/>
          <a:cs typeface="ＭＳ Ｐゴシック" charset="-128"/>
        </a:defRPr>
      </a:lvl5pPr>
      <a:lvl6pPr marL="609570" algn="ctr" rtl="0" fontAlgn="base">
        <a:spcBef>
          <a:spcPct val="0"/>
        </a:spcBef>
        <a:spcAft>
          <a:spcPct val="0"/>
        </a:spcAft>
        <a:defRPr sz="4800" b="1">
          <a:solidFill>
            <a:schemeClr val="bg1"/>
          </a:solidFill>
          <a:latin typeface="Century Gothic" pitchFamily="34" charset="0"/>
          <a:ea typeface="ＭＳ Ｐゴシック" pitchFamily="48" charset="-128"/>
        </a:defRPr>
      </a:lvl6pPr>
      <a:lvl7pPr marL="1219140" algn="ctr" rtl="0" fontAlgn="base">
        <a:spcBef>
          <a:spcPct val="0"/>
        </a:spcBef>
        <a:spcAft>
          <a:spcPct val="0"/>
        </a:spcAft>
        <a:defRPr sz="4800" b="1">
          <a:solidFill>
            <a:schemeClr val="bg1"/>
          </a:solidFill>
          <a:latin typeface="Century Gothic" pitchFamily="34" charset="0"/>
          <a:ea typeface="ＭＳ Ｐゴシック" pitchFamily="48" charset="-128"/>
        </a:defRPr>
      </a:lvl7pPr>
      <a:lvl8pPr marL="1828709" algn="ctr" rtl="0" fontAlgn="base">
        <a:spcBef>
          <a:spcPct val="0"/>
        </a:spcBef>
        <a:spcAft>
          <a:spcPct val="0"/>
        </a:spcAft>
        <a:defRPr sz="4800" b="1">
          <a:solidFill>
            <a:schemeClr val="bg1"/>
          </a:solidFill>
          <a:latin typeface="Century Gothic" pitchFamily="34" charset="0"/>
          <a:ea typeface="ＭＳ Ｐゴシック" pitchFamily="48" charset="-128"/>
        </a:defRPr>
      </a:lvl8pPr>
      <a:lvl9pPr marL="2438278" algn="ctr" rtl="0" fontAlgn="base">
        <a:spcBef>
          <a:spcPct val="0"/>
        </a:spcBef>
        <a:spcAft>
          <a:spcPct val="0"/>
        </a:spcAft>
        <a:defRPr sz="4800" b="1">
          <a:solidFill>
            <a:schemeClr val="bg1"/>
          </a:solidFill>
          <a:latin typeface="Century Gothic" pitchFamily="34" charset="0"/>
          <a:ea typeface="ＭＳ Ｐゴシック" pitchFamily="48" charset="-128"/>
        </a:defRPr>
      </a:lvl9pPr>
    </p:titleStyle>
    <p:bodyStyle>
      <a:lvl1pPr marL="457178" indent="-457178" algn="l" rtl="0" eaLnBrk="0" fontAlgn="base" hangingPunct="0">
        <a:spcBef>
          <a:spcPct val="20000"/>
        </a:spcBef>
        <a:spcAft>
          <a:spcPct val="0"/>
        </a:spcAft>
        <a:defRPr sz="4300">
          <a:solidFill>
            <a:schemeClr val="tx1"/>
          </a:solidFill>
          <a:latin typeface="Helvetica Neue"/>
          <a:ea typeface="+mn-ea"/>
          <a:cs typeface="Helvetica Neue"/>
        </a:defRPr>
      </a:lvl1pPr>
      <a:lvl2pPr marL="990550" indent="-380981" algn="l" rtl="0" eaLnBrk="0" fontAlgn="base" hangingPunct="0">
        <a:spcBef>
          <a:spcPct val="20000"/>
        </a:spcBef>
        <a:spcAft>
          <a:spcPct val="0"/>
        </a:spcAft>
        <a:buChar char="–"/>
        <a:defRPr sz="3700">
          <a:solidFill>
            <a:schemeClr val="tx1"/>
          </a:solidFill>
          <a:latin typeface="Helvetica Neue"/>
          <a:ea typeface="+mn-ea"/>
          <a:cs typeface="Helvetica Neue"/>
        </a:defRPr>
      </a:lvl2pPr>
      <a:lvl3pPr marL="1523925" indent="-304784" algn="l" rtl="0" eaLnBrk="0" fontAlgn="base" hangingPunct="0">
        <a:spcBef>
          <a:spcPct val="20000"/>
        </a:spcBef>
        <a:spcAft>
          <a:spcPct val="0"/>
        </a:spcAft>
        <a:buChar char="•"/>
        <a:defRPr sz="3200">
          <a:solidFill>
            <a:schemeClr val="tx1"/>
          </a:solidFill>
          <a:latin typeface="Helvetica Neue"/>
          <a:ea typeface="ヒラギノ角ゴ Pro W3" charset="-128"/>
          <a:cs typeface="Helvetica Neue"/>
        </a:defRPr>
      </a:lvl3pPr>
      <a:lvl4pPr marL="2133493" indent="-304784" algn="l" rtl="0" eaLnBrk="0" fontAlgn="base" hangingPunct="0">
        <a:spcBef>
          <a:spcPct val="20000"/>
        </a:spcBef>
        <a:spcAft>
          <a:spcPct val="0"/>
        </a:spcAft>
        <a:buChar char="–"/>
        <a:defRPr sz="2700">
          <a:solidFill>
            <a:schemeClr val="tx1"/>
          </a:solidFill>
          <a:latin typeface="Helvetica Neue"/>
          <a:ea typeface="ヒラギノ角ゴ Pro W3" charset="-128"/>
          <a:cs typeface="Helvetica Neue"/>
        </a:defRPr>
      </a:lvl4pPr>
      <a:lvl5pPr marL="2743062" indent="-304784" algn="l" rtl="0" eaLnBrk="0" fontAlgn="base" hangingPunct="0">
        <a:spcBef>
          <a:spcPct val="20000"/>
        </a:spcBef>
        <a:spcAft>
          <a:spcPct val="0"/>
        </a:spcAft>
        <a:buChar char="»"/>
        <a:defRPr sz="2700">
          <a:solidFill>
            <a:schemeClr val="tx1"/>
          </a:solidFill>
          <a:latin typeface="Helvetica Neue"/>
          <a:ea typeface="ヒラギノ角ゴ Pro W3" charset="-128"/>
          <a:cs typeface="Helvetica Neue"/>
        </a:defRPr>
      </a:lvl5pPr>
      <a:lvl6pPr marL="3352632" indent="-304784" algn="l" rtl="0" fontAlgn="base">
        <a:spcBef>
          <a:spcPct val="20000"/>
        </a:spcBef>
        <a:spcAft>
          <a:spcPct val="0"/>
        </a:spcAft>
        <a:buChar char="»"/>
        <a:defRPr sz="2700">
          <a:solidFill>
            <a:schemeClr val="tx1"/>
          </a:solidFill>
          <a:latin typeface="+mn-lt"/>
          <a:ea typeface="+mn-ea"/>
        </a:defRPr>
      </a:lvl6pPr>
      <a:lvl7pPr marL="3962202" indent="-304784" algn="l" rtl="0" fontAlgn="base">
        <a:spcBef>
          <a:spcPct val="20000"/>
        </a:spcBef>
        <a:spcAft>
          <a:spcPct val="0"/>
        </a:spcAft>
        <a:buChar char="»"/>
        <a:defRPr sz="2700">
          <a:solidFill>
            <a:schemeClr val="tx1"/>
          </a:solidFill>
          <a:latin typeface="+mn-lt"/>
          <a:ea typeface="+mn-ea"/>
        </a:defRPr>
      </a:lvl7pPr>
      <a:lvl8pPr marL="4571772" indent="-304784" algn="l" rtl="0" fontAlgn="base">
        <a:spcBef>
          <a:spcPct val="20000"/>
        </a:spcBef>
        <a:spcAft>
          <a:spcPct val="0"/>
        </a:spcAft>
        <a:buChar char="»"/>
        <a:defRPr sz="2700">
          <a:solidFill>
            <a:schemeClr val="tx1"/>
          </a:solidFill>
          <a:latin typeface="+mn-lt"/>
          <a:ea typeface="+mn-ea"/>
        </a:defRPr>
      </a:lvl8pPr>
      <a:lvl9pPr marL="5181341" indent="-304784" algn="l" rtl="0" fontAlgn="base">
        <a:spcBef>
          <a:spcPct val="20000"/>
        </a:spcBef>
        <a:spcAft>
          <a:spcPct val="0"/>
        </a:spcAft>
        <a:buChar char="»"/>
        <a:defRPr sz="2700">
          <a:solidFill>
            <a:schemeClr val="tx1"/>
          </a:solidFill>
          <a:latin typeface="+mn-lt"/>
          <a:ea typeface="+mn-ea"/>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4157" r:id="rId12"/>
    <p:sldLayoutId id="2147484158" r:id="rId13"/>
    <p:sldLayoutId id="2147484159" r:id="rId14"/>
    <p:sldLayoutId id="2147484160" r:id="rId15"/>
    <p:sldLayoutId id="2147484163" r:id="rId16"/>
    <p:sldLayoutId id="2147484172" r:id="rId17"/>
    <p:sldLayoutId id="2147484173" r:id="rId18"/>
  </p:sldLayoutIdLst>
  <p:transition/>
  <p:txStyles>
    <p:titleStyle>
      <a:lvl1pPr algn="ctr" rtl="0" eaLnBrk="0" fontAlgn="base" hangingPunct="0">
        <a:spcBef>
          <a:spcPct val="0"/>
        </a:spcBef>
        <a:spcAft>
          <a:spcPct val="0"/>
        </a:spcAft>
        <a:defRPr sz="5700">
          <a:solidFill>
            <a:schemeClr val="tx1"/>
          </a:solidFill>
          <a:latin typeface="+mj-lt"/>
          <a:ea typeface="+mj-ea"/>
          <a:cs typeface="+mj-cs"/>
          <a:sym typeface="Gill Sans" charset="0"/>
        </a:defRPr>
      </a:lvl1pPr>
      <a:lvl2pPr algn="ctr" rtl="0" eaLnBrk="0" fontAlgn="base" hangingPunct="0">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5pPr>
      <a:lvl6pPr marL="342130" algn="ctr" rtl="0" fontAlgn="base">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6pPr>
      <a:lvl7pPr marL="684262" algn="ctr" rtl="0" fontAlgn="base">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7pPr>
      <a:lvl8pPr marL="1026268" algn="ctr" rtl="0" fontAlgn="base">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8pPr>
      <a:lvl9pPr marL="1368336" algn="ctr" rtl="0" fontAlgn="base">
        <a:spcBef>
          <a:spcPct val="0"/>
        </a:spcBef>
        <a:spcAft>
          <a:spcPct val="0"/>
        </a:spcAft>
        <a:defRPr sz="5700">
          <a:solidFill>
            <a:schemeClr val="tx1"/>
          </a:solidFill>
          <a:latin typeface="Gill Sans" charset="0"/>
          <a:ea typeface="ヒラギノ角ゴ ProN W3" charset="0"/>
          <a:cs typeface="ヒラギノ角ゴ ProN W3" charset="0"/>
          <a:sym typeface="Gill Sans" charset="0"/>
        </a:defRPr>
      </a:lvl9pPr>
    </p:titleStyle>
    <p:bodyStyle>
      <a:lvl1pPr marL="834182" indent="-595506" algn="l" rtl="0" eaLnBrk="0" fontAlgn="base" hangingPunct="0">
        <a:spcBef>
          <a:spcPts val="2633"/>
        </a:spcBef>
        <a:spcAft>
          <a:spcPct val="0"/>
        </a:spcAft>
        <a:buSzPct val="171000"/>
        <a:buFont typeface="Gill Sans" charset="0"/>
        <a:buChar char="•"/>
        <a:defRPr sz="2700">
          <a:solidFill>
            <a:schemeClr val="tx1"/>
          </a:solidFill>
          <a:latin typeface="+mn-lt"/>
          <a:ea typeface="+mn-ea"/>
          <a:cs typeface="+mn-cs"/>
          <a:sym typeface="Gill Sans" charset="0"/>
        </a:defRPr>
      </a:lvl1pPr>
      <a:lvl2pPr marL="1165658" indent="-595506" algn="l" rtl="0" eaLnBrk="0" fontAlgn="base" hangingPunct="0">
        <a:spcBef>
          <a:spcPts val="2633"/>
        </a:spcBef>
        <a:spcAft>
          <a:spcPct val="0"/>
        </a:spcAft>
        <a:buSzPct val="171000"/>
        <a:buFont typeface="Gill Sans" charset="0"/>
        <a:buChar char="•"/>
        <a:defRPr sz="2700">
          <a:solidFill>
            <a:schemeClr val="tx1"/>
          </a:solidFill>
          <a:latin typeface="+mn-lt"/>
          <a:ea typeface="+mn-ea"/>
          <a:cs typeface="+mn-cs"/>
          <a:sym typeface="Gill Sans" charset="0"/>
        </a:defRPr>
      </a:lvl2pPr>
      <a:lvl3pPr marL="1499287" indent="-595506" algn="l" rtl="0" eaLnBrk="0" fontAlgn="base" hangingPunct="0">
        <a:spcBef>
          <a:spcPts val="2633"/>
        </a:spcBef>
        <a:spcAft>
          <a:spcPct val="0"/>
        </a:spcAft>
        <a:buSzPct val="171000"/>
        <a:buFont typeface="Gill Sans" charset="0"/>
        <a:buChar char="•"/>
        <a:defRPr sz="2700">
          <a:solidFill>
            <a:schemeClr val="tx1"/>
          </a:solidFill>
          <a:latin typeface="+mn-lt"/>
          <a:ea typeface="+mn-ea"/>
          <a:cs typeface="+mn-cs"/>
          <a:sym typeface="Gill Sans" charset="0"/>
        </a:defRPr>
      </a:lvl3pPr>
      <a:lvl4pPr marL="1830817" indent="-595506" algn="l" rtl="0" eaLnBrk="0" fontAlgn="base" hangingPunct="0">
        <a:spcBef>
          <a:spcPts val="2633"/>
        </a:spcBef>
        <a:spcAft>
          <a:spcPct val="0"/>
        </a:spcAft>
        <a:buSzPct val="171000"/>
        <a:buFont typeface="Gill Sans" charset="0"/>
        <a:buChar char="•"/>
        <a:defRPr sz="2700">
          <a:solidFill>
            <a:schemeClr val="tx1"/>
          </a:solidFill>
          <a:latin typeface="+mn-lt"/>
          <a:ea typeface="+mn-ea"/>
          <a:cs typeface="+mn-cs"/>
          <a:sym typeface="Gill Sans" charset="0"/>
        </a:defRPr>
      </a:lvl4pPr>
      <a:lvl5pPr marL="2164455" indent="-595506" algn="l" rtl="0" eaLnBrk="0" fontAlgn="base" hangingPunct="0">
        <a:spcBef>
          <a:spcPts val="2633"/>
        </a:spcBef>
        <a:spcAft>
          <a:spcPct val="0"/>
        </a:spcAft>
        <a:buSzPct val="171000"/>
        <a:buFont typeface="Gill Sans" charset="0"/>
        <a:buChar char="•"/>
        <a:defRPr sz="2700">
          <a:solidFill>
            <a:schemeClr val="tx1"/>
          </a:solidFill>
          <a:latin typeface="+mn-lt"/>
          <a:ea typeface="+mn-ea"/>
          <a:cs typeface="+mn-cs"/>
          <a:sym typeface="Gill Sans" charset="0"/>
        </a:defRPr>
      </a:lvl5pPr>
      <a:lvl6pPr marL="2508584" indent="-598666" algn="l" rtl="0" fontAlgn="base">
        <a:spcBef>
          <a:spcPts val="2625"/>
        </a:spcBef>
        <a:spcAft>
          <a:spcPct val="0"/>
        </a:spcAft>
        <a:buSzPct val="171000"/>
        <a:buFont typeface="Gill Sans" charset="0"/>
        <a:buChar char="•"/>
        <a:defRPr sz="2700">
          <a:solidFill>
            <a:schemeClr val="tx1"/>
          </a:solidFill>
          <a:latin typeface="+mn-lt"/>
          <a:ea typeface="+mn-ea"/>
          <a:cs typeface="+mn-cs"/>
          <a:sym typeface="Gill Sans" charset="0"/>
        </a:defRPr>
      </a:lvl6pPr>
      <a:lvl7pPr marL="2850591" indent="-598666" algn="l" rtl="0" fontAlgn="base">
        <a:spcBef>
          <a:spcPts val="2625"/>
        </a:spcBef>
        <a:spcAft>
          <a:spcPct val="0"/>
        </a:spcAft>
        <a:buSzPct val="171000"/>
        <a:buFont typeface="Gill Sans" charset="0"/>
        <a:buChar char="•"/>
        <a:defRPr sz="2700">
          <a:solidFill>
            <a:schemeClr val="tx1"/>
          </a:solidFill>
          <a:latin typeface="+mn-lt"/>
          <a:ea typeface="+mn-ea"/>
          <a:cs typeface="+mn-cs"/>
          <a:sym typeface="Gill Sans" charset="0"/>
        </a:defRPr>
      </a:lvl7pPr>
      <a:lvl8pPr marL="3192720" indent="-598666" algn="l" rtl="0" fontAlgn="base">
        <a:spcBef>
          <a:spcPts val="2625"/>
        </a:spcBef>
        <a:spcAft>
          <a:spcPct val="0"/>
        </a:spcAft>
        <a:buSzPct val="171000"/>
        <a:buFont typeface="Gill Sans" charset="0"/>
        <a:buChar char="•"/>
        <a:defRPr sz="2700">
          <a:solidFill>
            <a:schemeClr val="tx1"/>
          </a:solidFill>
          <a:latin typeface="+mn-lt"/>
          <a:ea typeface="+mn-ea"/>
          <a:cs typeface="+mn-cs"/>
          <a:sym typeface="Gill Sans" charset="0"/>
        </a:defRPr>
      </a:lvl8pPr>
      <a:lvl9pPr marL="3534850" indent="-598666" algn="l" rtl="0" fontAlgn="base">
        <a:spcBef>
          <a:spcPts val="2625"/>
        </a:spcBef>
        <a:spcAft>
          <a:spcPct val="0"/>
        </a:spcAft>
        <a:buSzPct val="171000"/>
        <a:buFont typeface="Gill Sans" charset="0"/>
        <a:buChar char="•"/>
        <a:defRPr sz="2700">
          <a:solidFill>
            <a:schemeClr val="tx1"/>
          </a:solidFill>
          <a:latin typeface="+mn-lt"/>
          <a:ea typeface="+mn-ea"/>
          <a:cs typeface="+mn-cs"/>
          <a:sym typeface="Gill Sans" charset="0"/>
        </a:defRPr>
      </a:lvl9pPr>
    </p:bodyStyle>
    <p:otherStyle>
      <a:defPPr>
        <a:defRPr lang="en-US"/>
      </a:defPPr>
      <a:lvl1pPr marL="0" algn="l" defTabSz="342130" rtl="0" eaLnBrk="1" latinLnBrk="0" hangingPunct="1">
        <a:defRPr sz="1300" kern="1200">
          <a:solidFill>
            <a:schemeClr val="tx1"/>
          </a:solidFill>
          <a:latin typeface="+mn-lt"/>
          <a:ea typeface="+mn-ea"/>
          <a:cs typeface="+mn-cs"/>
        </a:defRPr>
      </a:lvl1pPr>
      <a:lvl2pPr marL="342130" algn="l" defTabSz="342130" rtl="0" eaLnBrk="1" latinLnBrk="0" hangingPunct="1">
        <a:defRPr sz="1300" kern="1200">
          <a:solidFill>
            <a:schemeClr val="tx1"/>
          </a:solidFill>
          <a:latin typeface="+mn-lt"/>
          <a:ea typeface="+mn-ea"/>
          <a:cs typeface="+mn-cs"/>
        </a:defRPr>
      </a:lvl2pPr>
      <a:lvl3pPr marL="684262" algn="l" defTabSz="342130" rtl="0" eaLnBrk="1" latinLnBrk="0" hangingPunct="1">
        <a:defRPr sz="1300" kern="1200">
          <a:solidFill>
            <a:schemeClr val="tx1"/>
          </a:solidFill>
          <a:latin typeface="+mn-lt"/>
          <a:ea typeface="+mn-ea"/>
          <a:cs typeface="+mn-cs"/>
        </a:defRPr>
      </a:lvl3pPr>
      <a:lvl4pPr marL="1026268" algn="l" defTabSz="342130" rtl="0" eaLnBrk="1" latinLnBrk="0" hangingPunct="1">
        <a:defRPr sz="1300" kern="1200">
          <a:solidFill>
            <a:schemeClr val="tx1"/>
          </a:solidFill>
          <a:latin typeface="+mn-lt"/>
          <a:ea typeface="+mn-ea"/>
          <a:cs typeface="+mn-cs"/>
        </a:defRPr>
      </a:lvl4pPr>
      <a:lvl5pPr marL="1368336" algn="l" defTabSz="342130" rtl="0" eaLnBrk="1" latinLnBrk="0" hangingPunct="1">
        <a:defRPr sz="1300" kern="1200">
          <a:solidFill>
            <a:schemeClr val="tx1"/>
          </a:solidFill>
          <a:latin typeface="+mn-lt"/>
          <a:ea typeface="+mn-ea"/>
          <a:cs typeface="+mn-cs"/>
        </a:defRPr>
      </a:lvl5pPr>
      <a:lvl6pPr marL="1710404" algn="l" defTabSz="342130" rtl="0" eaLnBrk="1" latinLnBrk="0" hangingPunct="1">
        <a:defRPr sz="1300" kern="1200">
          <a:solidFill>
            <a:schemeClr val="tx1"/>
          </a:solidFill>
          <a:latin typeface="+mn-lt"/>
          <a:ea typeface="+mn-ea"/>
          <a:cs typeface="+mn-cs"/>
        </a:defRPr>
      </a:lvl6pPr>
      <a:lvl7pPr marL="2052411" algn="l" defTabSz="342130" rtl="0" eaLnBrk="1" latinLnBrk="0" hangingPunct="1">
        <a:defRPr sz="1300" kern="1200">
          <a:solidFill>
            <a:schemeClr val="tx1"/>
          </a:solidFill>
          <a:latin typeface="+mn-lt"/>
          <a:ea typeface="+mn-ea"/>
          <a:cs typeface="+mn-cs"/>
        </a:defRPr>
      </a:lvl7pPr>
      <a:lvl8pPr marL="2394540" algn="l" defTabSz="342130" rtl="0" eaLnBrk="1" latinLnBrk="0" hangingPunct="1">
        <a:defRPr sz="1300" kern="1200">
          <a:solidFill>
            <a:schemeClr val="tx1"/>
          </a:solidFill>
          <a:latin typeface="+mn-lt"/>
          <a:ea typeface="+mn-ea"/>
          <a:cs typeface="+mn-cs"/>
        </a:defRPr>
      </a:lvl8pPr>
      <a:lvl9pPr marL="2736670" algn="l" defTabSz="342130"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121792" tIns="60896" rIns="121792" bIns="60896" rtlCol="0" anchor="ctr">
            <a:normAutofit/>
          </a:bodyPr>
          <a:lstStyle/>
          <a:p>
            <a:r>
              <a:rPr lang="en-US"/>
              <a:t>Click to edit Master title style</a:t>
            </a:r>
          </a:p>
        </p:txBody>
      </p:sp>
      <p:sp>
        <p:nvSpPr>
          <p:cNvPr id="3" name="Text Placeholder 2"/>
          <p:cNvSpPr>
            <a:spLocks noGrp="1"/>
          </p:cNvSpPr>
          <p:nvPr>
            <p:ph type="body" idx="1"/>
          </p:nvPr>
        </p:nvSpPr>
        <p:spPr>
          <a:xfrm>
            <a:off x="609600" y="1600206"/>
            <a:ext cx="10972800" cy="4525963"/>
          </a:xfrm>
          <a:prstGeom prst="rect">
            <a:avLst/>
          </a:prstGeom>
        </p:spPr>
        <p:txBody>
          <a:bodyPr vert="horz" lIns="121792" tIns="60896" rIns="121792" bIns="6089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64"/>
            <a:ext cx="2844800" cy="365125"/>
          </a:xfrm>
          <a:prstGeom prst="rect">
            <a:avLst/>
          </a:prstGeom>
        </p:spPr>
        <p:txBody>
          <a:bodyPr vert="horz" lIns="121792" tIns="60896" rIns="121792" bIns="60896" rtlCol="0" anchor="ctr"/>
          <a:lstStyle>
            <a:lvl1pPr algn="l">
              <a:defRPr sz="1600">
                <a:solidFill>
                  <a:schemeClr val="tx1">
                    <a:tint val="75000"/>
                  </a:schemeClr>
                </a:solidFill>
              </a:defRPr>
            </a:lvl1pPr>
          </a:lstStyle>
          <a:p>
            <a:pPr defTabSz="608835"/>
            <a:fld id="{A60416C3-77F1-8248-8A0A-70427A29D7EC}" type="datetimeFigureOut">
              <a:rPr lang="en-US" smtClean="0">
                <a:solidFill>
                  <a:prstClr val="black">
                    <a:tint val="75000"/>
                  </a:prstClr>
                </a:solidFill>
                <a:latin typeface="Calibri"/>
              </a:rPr>
              <a:pPr defTabSz="608835"/>
              <a:t>11/14/18</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5600" y="6356364"/>
            <a:ext cx="3860800" cy="365125"/>
          </a:xfrm>
          <a:prstGeom prst="rect">
            <a:avLst/>
          </a:prstGeom>
        </p:spPr>
        <p:txBody>
          <a:bodyPr vert="horz" lIns="121792" tIns="60896" rIns="121792" bIns="60896" rtlCol="0" anchor="ctr"/>
          <a:lstStyle>
            <a:lvl1pPr algn="ctr">
              <a:defRPr sz="1600">
                <a:solidFill>
                  <a:schemeClr val="tx1">
                    <a:tint val="75000"/>
                  </a:schemeClr>
                </a:solidFill>
              </a:defRPr>
            </a:lvl1pPr>
          </a:lstStyle>
          <a:p>
            <a:pPr defTabSz="608835"/>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737600" y="6356364"/>
            <a:ext cx="2844800" cy="365125"/>
          </a:xfrm>
          <a:prstGeom prst="rect">
            <a:avLst/>
          </a:prstGeom>
        </p:spPr>
        <p:txBody>
          <a:bodyPr vert="horz" lIns="121792" tIns="60896" rIns="121792" bIns="60896" rtlCol="0" anchor="ctr"/>
          <a:lstStyle>
            <a:lvl1pPr algn="r">
              <a:defRPr sz="1600">
                <a:solidFill>
                  <a:schemeClr val="tx1">
                    <a:tint val="75000"/>
                  </a:schemeClr>
                </a:solidFill>
              </a:defRPr>
            </a:lvl1pPr>
          </a:lstStyle>
          <a:p>
            <a:pPr defTabSz="608835"/>
            <a:fld id="{DF43A013-E0D3-A743-8FC2-EBD77A96DA83}" type="slidenum">
              <a:rPr lang="en-US" smtClean="0">
                <a:solidFill>
                  <a:prstClr val="black">
                    <a:tint val="75000"/>
                  </a:prstClr>
                </a:solidFill>
                <a:latin typeface="Calibri"/>
              </a:rPr>
              <a:pPr defTabSz="608835"/>
              <a:t>‹#›</a:t>
            </a:fld>
            <a:endParaRPr lang="en-US">
              <a:solidFill>
                <a:prstClr val="black">
                  <a:tint val="75000"/>
                </a:prstClr>
              </a:solidFill>
              <a:latin typeface="Calibri"/>
            </a:endParaRPr>
          </a:p>
        </p:txBody>
      </p:sp>
      <p:pic>
        <p:nvPicPr>
          <p:cNvPr id="8" name="Picture 7"/>
          <p:cNvPicPr>
            <a:picLocks noChangeAspect="1"/>
          </p:cNvPicPr>
          <p:nvPr userDrawn="1"/>
        </p:nvPicPr>
        <p:blipFill>
          <a:blip r:embed="rId14"/>
          <a:stretch>
            <a:fillRect/>
          </a:stretch>
        </p:blipFill>
        <p:spPr>
          <a:xfrm>
            <a:off x="0" y="0"/>
            <a:ext cx="12192000" cy="6858000"/>
          </a:xfrm>
          <a:prstGeom prst="rect">
            <a:avLst/>
          </a:prstGeom>
        </p:spPr>
      </p:pic>
    </p:spTree>
    <p:extLst>
      <p:ext uri="{BB962C8B-B14F-4D97-AF65-F5344CB8AC3E}">
        <p14:creationId xmlns:p14="http://schemas.microsoft.com/office/powerpoint/2010/main" val="3257282058"/>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Lst>
  <p:txStyles>
    <p:titleStyle>
      <a:lvl1pPr algn="ctr" defTabSz="608835" rtl="0" eaLnBrk="1" latinLnBrk="0" hangingPunct="1">
        <a:spcBef>
          <a:spcPct val="0"/>
        </a:spcBef>
        <a:buNone/>
        <a:defRPr sz="5900" kern="1200">
          <a:solidFill>
            <a:schemeClr val="tx1"/>
          </a:solidFill>
          <a:latin typeface="+mj-lt"/>
          <a:ea typeface="+mj-ea"/>
          <a:cs typeface="+mj-cs"/>
        </a:defRPr>
      </a:lvl1pPr>
    </p:titleStyle>
    <p:bodyStyle>
      <a:lvl1pPr marL="456627" indent="-456627" algn="l" defTabSz="608835" rtl="0" eaLnBrk="1" latinLnBrk="0" hangingPunct="1">
        <a:spcBef>
          <a:spcPct val="20000"/>
        </a:spcBef>
        <a:buFont typeface="Arial"/>
        <a:buChar char="•"/>
        <a:defRPr sz="4300" kern="1200">
          <a:solidFill>
            <a:schemeClr val="tx1"/>
          </a:solidFill>
          <a:latin typeface="+mn-lt"/>
          <a:ea typeface="+mn-ea"/>
          <a:cs typeface="+mn-cs"/>
        </a:defRPr>
      </a:lvl1pPr>
      <a:lvl2pPr marL="989446" indent="-380552" algn="l" defTabSz="608835" rtl="0" eaLnBrk="1" latinLnBrk="0" hangingPunct="1">
        <a:spcBef>
          <a:spcPct val="20000"/>
        </a:spcBef>
        <a:buFont typeface="Arial"/>
        <a:buChar char="–"/>
        <a:defRPr sz="3700" kern="1200">
          <a:solidFill>
            <a:schemeClr val="tx1"/>
          </a:solidFill>
          <a:latin typeface="+mn-lt"/>
          <a:ea typeface="+mn-ea"/>
          <a:cs typeface="+mn-cs"/>
        </a:defRPr>
      </a:lvl2pPr>
      <a:lvl3pPr marL="1522177" indent="-304416" algn="l" defTabSz="608835" rtl="0" eaLnBrk="1" latinLnBrk="0" hangingPunct="1">
        <a:spcBef>
          <a:spcPct val="20000"/>
        </a:spcBef>
        <a:buFont typeface="Arial"/>
        <a:buChar char="•"/>
        <a:defRPr sz="3200" kern="1200">
          <a:solidFill>
            <a:schemeClr val="tx1"/>
          </a:solidFill>
          <a:latin typeface="+mn-lt"/>
          <a:ea typeface="+mn-ea"/>
          <a:cs typeface="+mn-cs"/>
        </a:defRPr>
      </a:lvl3pPr>
      <a:lvl4pPr marL="2131040" indent="-304416" algn="l" defTabSz="608835" rtl="0" eaLnBrk="1" latinLnBrk="0" hangingPunct="1">
        <a:spcBef>
          <a:spcPct val="20000"/>
        </a:spcBef>
        <a:buFont typeface="Arial"/>
        <a:buChar char="–"/>
        <a:defRPr sz="2700" kern="1200">
          <a:solidFill>
            <a:schemeClr val="tx1"/>
          </a:solidFill>
          <a:latin typeface="+mn-lt"/>
          <a:ea typeface="+mn-ea"/>
          <a:cs typeface="+mn-cs"/>
        </a:defRPr>
      </a:lvl4pPr>
      <a:lvl5pPr marL="2739934" indent="-304416" algn="l" defTabSz="608835" rtl="0" eaLnBrk="1" latinLnBrk="0" hangingPunct="1">
        <a:spcBef>
          <a:spcPct val="20000"/>
        </a:spcBef>
        <a:buFont typeface="Arial"/>
        <a:buChar char="»"/>
        <a:defRPr sz="2700" kern="1200">
          <a:solidFill>
            <a:schemeClr val="tx1"/>
          </a:solidFill>
          <a:latin typeface="+mn-lt"/>
          <a:ea typeface="+mn-ea"/>
          <a:cs typeface="+mn-cs"/>
        </a:defRPr>
      </a:lvl5pPr>
      <a:lvl6pPr marL="3348768" indent="-304416" algn="l" defTabSz="608835" rtl="0" eaLnBrk="1" latinLnBrk="0" hangingPunct="1">
        <a:spcBef>
          <a:spcPct val="20000"/>
        </a:spcBef>
        <a:buFont typeface="Arial"/>
        <a:buChar char="•"/>
        <a:defRPr sz="2700" kern="1200">
          <a:solidFill>
            <a:schemeClr val="tx1"/>
          </a:solidFill>
          <a:latin typeface="+mn-lt"/>
          <a:ea typeface="+mn-ea"/>
          <a:cs typeface="+mn-cs"/>
        </a:defRPr>
      </a:lvl6pPr>
      <a:lvl7pPr marL="3957664" indent="-304416" algn="l" defTabSz="608835" rtl="0" eaLnBrk="1" latinLnBrk="0" hangingPunct="1">
        <a:spcBef>
          <a:spcPct val="20000"/>
        </a:spcBef>
        <a:buFont typeface="Arial"/>
        <a:buChar char="•"/>
        <a:defRPr sz="2700" kern="1200">
          <a:solidFill>
            <a:schemeClr val="tx1"/>
          </a:solidFill>
          <a:latin typeface="+mn-lt"/>
          <a:ea typeface="+mn-ea"/>
          <a:cs typeface="+mn-cs"/>
        </a:defRPr>
      </a:lvl7pPr>
      <a:lvl8pPr marL="4566529" indent="-304416" algn="l" defTabSz="608835" rtl="0" eaLnBrk="1" latinLnBrk="0" hangingPunct="1">
        <a:spcBef>
          <a:spcPct val="20000"/>
        </a:spcBef>
        <a:buFont typeface="Arial"/>
        <a:buChar char="•"/>
        <a:defRPr sz="2700" kern="1200">
          <a:solidFill>
            <a:schemeClr val="tx1"/>
          </a:solidFill>
          <a:latin typeface="+mn-lt"/>
          <a:ea typeface="+mn-ea"/>
          <a:cs typeface="+mn-cs"/>
        </a:defRPr>
      </a:lvl8pPr>
      <a:lvl9pPr marL="5175392" indent="-304416" algn="l" defTabSz="608835"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8835" rtl="0" eaLnBrk="1" latinLnBrk="0" hangingPunct="1">
        <a:defRPr sz="2400" kern="1200">
          <a:solidFill>
            <a:schemeClr val="tx1"/>
          </a:solidFill>
          <a:latin typeface="+mn-lt"/>
          <a:ea typeface="+mn-ea"/>
          <a:cs typeface="+mn-cs"/>
        </a:defRPr>
      </a:lvl1pPr>
      <a:lvl2pPr marL="608835" algn="l" defTabSz="608835" rtl="0" eaLnBrk="1" latinLnBrk="0" hangingPunct="1">
        <a:defRPr sz="2400" kern="1200">
          <a:solidFill>
            <a:schemeClr val="tx1"/>
          </a:solidFill>
          <a:latin typeface="+mn-lt"/>
          <a:ea typeface="+mn-ea"/>
          <a:cs typeface="+mn-cs"/>
        </a:defRPr>
      </a:lvl2pPr>
      <a:lvl3pPr marL="1217760" algn="l" defTabSz="608835" rtl="0" eaLnBrk="1" latinLnBrk="0" hangingPunct="1">
        <a:defRPr sz="2400" kern="1200">
          <a:solidFill>
            <a:schemeClr val="tx1"/>
          </a:solidFill>
          <a:latin typeface="+mn-lt"/>
          <a:ea typeface="+mn-ea"/>
          <a:cs typeface="+mn-cs"/>
        </a:defRPr>
      </a:lvl3pPr>
      <a:lvl4pPr marL="1826624" algn="l" defTabSz="608835" rtl="0" eaLnBrk="1" latinLnBrk="0" hangingPunct="1">
        <a:defRPr sz="2400" kern="1200">
          <a:solidFill>
            <a:schemeClr val="tx1"/>
          </a:solidFill>
          <a:latin typeface="+mn-lt"/>
          <a:ea typeface="+mn-ea"/>
          <a:cs typeface="+mn-cs"/>
        </a:defRPr>
      </a:lvl4pPr>
      <a:lvl5pPr marL="2435518" algn="l" defTabSz="608835" rtl="0" eaLnBrk="1" latinLnBrk="0" hangingPunct="1">
        <a:defRPr sz="2400" kern="1200">
          <a:solidFill>
            <a:schemeClr val="tx1"/>
          </a:solidFill>
          <a:latin typeface="+mn-lt"/>
          <a:ea typeface="+mn-ea"/>
          <a:cs typeface="+mn-cs"/>
        </a:defRPr>
      </a:lvl5pPr>
      <a:lvl6pPr marL="3044352" algn="l" defTabSz="608835" rtl="0" eaLnBrk="1" latinLnBrk="0" hangingPunct="1">
        <a:defRPr sz="2400" kern="1200">
          <a:solidFill>
            <a:schemeClr val="tx1"/>
          </a:solidFill>
          <a:latin typeface="+mn-lt"/>
          <a:ea typeface="+mn-ea"/>
          <a:cs typeface="+mn-cs"/>
        </a:defRPr>
      </a:lvl6pPr>
      <a:lvl7pPr marL="3653187" algn="l" defTabSz="608835" rtl="0" eaLnBrk="1" latinLnBrk="0" hangingPunct="1">
        <a:defRPr sz="2400" kern="1200">
          <a:solidFill>
            <a:schemeClr val="tx1"/>
          </a:solidFill>
          <a:latin typeface="+mn-lt"/>
          <a:ea typeface="+mn-ea"/>
          <a:cs typeface="+mn-cs"/>
        </a:defRPr>
      </a:lvl7pPr>
      <a:lvl8pPr marL="4262080" algn="l" defTabSz="608835" rtl="0" eaLnBrk="1" latinLnBrk="0" hangingPunct="1">
        <a:defRPr sz="2400" kern="1200">
          <a:solidFill>
            <a:schemeClr val="tx1"/>
          </a:solidFill>
          <a:latin typeface="+mn-lt"/>
          <a:ea typeface="+mn-ea"/>
          <a:cs typeface="+mn-cs"/>
        </a:defRPr>
      </a:lvl8pPr>
      <a:lvl9pPr marL="4870957" algn="l" defTabSz="60883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066809"/>
            <a:ext cx="10972800" cy="5059363"/>
          </a:xfrm>
          <a:prstGeom prst="rect">
            <a:avLst/>
          </a:prstGeom>
        </p:spPr>
        <p:txBody>
          <a:bodyPr vert="horz" lIns="91382" tIns="45718" rIns="91382"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12192000" cy="762000"/>
          </a:xfrm>
          <a:prstGeom prst="rect">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lIns="91382" tIns="45718" rIns="91382" bIns="45718" rtlCol="0" anchor="ctr"/>
          <a:lstStyle/>
          <a:p>
            <a:pPr algn="ctr" defTabSz="913742"/>
            <a:endParaRPr lang="en-US" sz="1900">
              <a:solidFill>
                <a:prstClr val="white"/>
              </a:solidFill>
              <a:latin typeface="Corbel"/>
            </a:endParaRPr>
          </a:p>
        </p:txBody>
      </p:sp>
      <p:sp>
        <p:nvSpPr>
          <p:cNvPr id="2" name="Title Placeholder 1"/>
          <p:cNvSpPr>
            <a:spLocks noGrp="1"/>
          </p:cNvSpPr>
          <p:nvPr>
            <p:ph type="title"/>
          </p:nvPr>
        </p:nvSpPr>
        <p:spPr>
          <a:xfrm>
            <a:off x="609600" y="0"/>
            <a:ext cx="10972800" cy="762000"/>
          </a:xfrm>
          <a:prstGeom prst="rect">
            <a:avLst/>
          </a:prstGeom>
        </p:spPr>
        <p:txBody>
          <a:bodyPr vert="horz" lIns="91382" tIns="45718" rIns="91382" bIns="45718" rtlCol="0" anchor="ctr">
            <a:normAutofit/>
          </a:bodyPr>
          <a:lstStyle/>
          <a:p>
            <a:r>
              <a:rPr lang="en-US" dirty="0"/>
              <a:t>Click To Edit Master Title Style</a:t>
            </a:r>
          </a:p>
        </p:txBody>
      </p:sp>
      <p:sp>
        <p:nvSpPr>
          <p:cNvPr id="4" name="Rectangle 3"/>
          <p:cNvSpPr/>
          <p:nvPr userDrawn="1"/>
        </p:nvSpPr>
        <p:spPr>
          <a:xfrm>
            <a:off x="0" y="990600"/>
            <a:ext cx="12192000" cy="5867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2" tIns="45718" rIns="91382" bIns="45718" rtlCol="0" anchor="ctr"/>
          <a:lstStyle/>
          <a:p>
            <a:pPr algn="ctr" defTabSz="913742"/>
            <a:endParaRPr lang="en-US" sz="1900">
              <a:solidFill>
                <a:prstClr val="white"/>
              </a:solidFill>
              <a:latin typeface="Corbel"/>
            </a:endParaRPr>
          </a:p>
        </p:txBody>
      </p:sp>
      <p:sp>
        <p:nvSpPr>
          <p:cNvPr id="8" name="Footer Placeholder 7"/>
          <p:cNvSpPr>
            <a:spLocks noGrp="1"/>
          </p:cNvSpPr>
          <p:nvPr>
            <p:ph type="ftr" sz="quarter" idx="3"/>
          </p:nvPr>
        </p:nvSpPr>
        <p:spPr>
          <a:xfrm>
            <a:off x="609600" y="6356364"/>
            <a:ext cx="5486400" cy="365125"/>
          </a:xfrm>
          <a:prstGeom prst="rect">
            <a:avLst/>
          </a:prstGeom>
        </p:spPr>
        <p:txBody>
          <a:bodyPr vert="horz" lIns="91382" tIns="45718" rIns="91382" bIns="45718" rtlCol="0" anchor="ctr"/>
          <a:lstStyle>
            <a:lvl1pPr algn="l">
              <a:defRPr sz="1200">
                <a:solidFill>
                  <a:schemeClr val="tx1">
                    <a:tint val="75000"/>
                  </a:schemeClr>
                </a:solidFill>
              </a:defRPr>
            </a:lvl1pPr>
          </a:lstStyle>
          <a:p>
            <a:pPr defTabSz="913742"/>
            <a:endParaRPr lang="en-US" dirty="0">
              <a:solidFill>
                <a:prstClr val="black">
                  <a:tint val="75000"/>
                </a:prstClr>
              </a:solidFill>
              <a:latin typeface="Corbel"/>
            </a:endParaRPr>
          </a:p>
        </p:txBody>
      </p:sp>
    </p:spTree>
    <p:extLst>
      <p:ext uri="{BB962C8B-B14F-4D97-AF65-F5344CB8AC3E}">
        <p14:creationId xmlns:p14="http://schemas.microsoft.com/office/powerpoint/2010/main" val="2577532782"/>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 id="2147483912" r:id="rId12"/>
    <p:sldLayoutId id="2147483913" r:id="rId13"/>
  </p:sldLayoutIdLst>
  <p:hf hdr="0" ftr="0" dt="0"/>
  <p:txStyles>
    <p:titleStyle>
      <a:lvl1pPr algn="ctr" defTabSz="913742" rtl="0" eaLnBrk="1" latinLnBrk="0" hangingPunct="1">
        <a:spcBef>
          <a:spcPct val="0"/>
        </a:spcBef>
        <a:buNone/>
        <a:defRPr sz="2800" b="1" kern="1200" cap="small" spc="300" baseline="0">
          <a:solidFill>
            <a:schemeClr val="bg1"/>
          </a:solidFill>
          <a:latin typeface="Corbel" panose="020B0503020204020204" pitchFamily="34" charset="0"/>
          <a:ea typeface="+mj-ea"/>
          <a:cs typeface="+mj-cs"/>
        </a:defRPr>
      </a:lvl1pPr>
    </p:titleStyle>
    <p:bodyStyle>
      <a:lvl1pPr marL="342666" indent="-342666" algn="l" defTabSz="913742" rtl="0" eaLnBrk="1" latinLnBrk="0" hangingPunct="1">
        <a:spcBef>
          <a:spcPct val="20000"/>
        </a:spcBef>
        <a:buFont typeface="Arial" pitchFamily="34" charset="0"/>
        <a:buChar char="•"/>
        <a:defRPr sz="3200" kern="1200">
          <a:solidFill>
            <a:schemeClr val="tx1"/>
          </a:solidFill>
          <a:latin typeface="+mn-lt"/>
          <a:ea typeface="+mn-ea"/>
          <a:cs typeface="Times New Roman" pitchFamily="18" charset="0"/>
        </a:defRPr>
      </a:lvl1pPr>
      <a:lvl2pPr marL="742409" indent="-285557" algn="l" defTabSz="913742" rtl="0" eaLnBrk="1" latinLnBrk="0" hangingPunct="1">
        <a:spcBef>
          <a:spcPct val="20000"/>
        </a:spcBef>
        <a:buFont typeface="Arial" pitchFamily="34" charset="0"/>
        <a:buChar char="–"/>
        <a:defRPr sz="2800" kern="1200">
          <a:solidFill>
            <a:schemeClr val="tx1"/>
          </a:solidFill>
          <a:latin typeface="+mn-lt"/>
          <a:ea typeface="+mn-ea"/>
          <a:cs typeface="Times New Roman" pitchFamily="18" charset="0"/>
        </a:defRPr>
      </a:lvl2pPr>
      <a:lvl3pPr marL="1142186" indent="-228445" algn="l" defTabSz="913742" rtl="0" eaLnBrk="1" latinLnBrk="0" hangingPunct="1">
        <a:spcBef>
          <a:spcPct val="20000"/>
        </a:spcBef>
        <a:buFont typeface="Arial" pitchFamily="34" charset="0"/>
        <a:buChar char="•"/>
        <a:defRPr sz="2400" kern="1200">
          <a:solidFill>
            <a:schemeClr val="tx1"/>
          </a:solidFill>
          <a:latin typeface="+mn-lt"/>
          <a:ea typeface="+mn-ea"/>
          <a:cs typeface="Times New Roman" pitchFamily="18" charset="0"/>
        </a:defRPr>
      </a:lvl3pPr>
      <a:lvl4pPr marL="1599040" indent="-228445" algn="l" defTabSz="913742" rtl="0" eaLnBrk="1" latinLnBrk="0" hangingPunct="1">
        <a:spcBef>
          <a:spcPct val="20000"/>
        </a:spcBef>
        <a:buFont typeface="Arial" pitchFamily="34" charset="0"/>
        <a:buChar char="–"/>
        <a:defRPr sz="2000" kern="1200">
          <a:solidFill>
            <a:schemeClr val="tx1"/>
          </a:solidFill>
          <a:latin typeface="+mn-lt"/>
          <a:ea typeface="+mn-ea"/>
          <a:cs typeface="Times New Roman" pitchFamily="18" charset="0"/>
        </a:defRPr>
      </a:lvl4pPr>
      <a:lvl5pPr marL="2055895" indent="-228445" algn="l" defTabSz="913742" rtl="0" eaLnBrk="1" latinLnBrk="0" hangingPunct="1">
        <a:spcBef>
          <a:spcPct val="20000"/>
        </a:spcBef>
        <a:buFont typeface="Arial" pitchFamily="34" charset="0"/>
        <a:buChar char="»"/>
        <a:defRPr sz="2000" kern="1200">
          <a:solidFill>
            <a:schemeClr val="tx1"/>
          </a:solidFill>
          <a:latin typeface="+mn-lt"/>
          <a:ea typeface="+mn-ea"/>
          <a:cs typeface="Times New Roman" pitchFamily="18" charset="0"/>
        </a:defRPr>
      </a:lvl5pPr>
      <a:lvl6pPr marL="2512783" indent="-228445" algn="l" defTabSz="913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54" indent="-228445" algn="l" defTabSz="913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525" indent="-228445" algn="l" defTabSz="913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414" indent="-228445" algn="l" defTabSz="913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742" rtl="0" eaLnBrk="1" latinLnBrk="0" hangingPunct="1">
        <a:defRPr sz="1900" kern="1200">
          <a:solidFill>
            <a:schemeClr val="tx1"/>
          </a:solidFill>
          <a:latin typeface="+mn-lt"/>
          <a:ea typeface="+mn-ea"/>
          <a:cs typeface="+mn-cs"/>
        </a:defRPr>
      </a:lvl1pPr>
      <a:lvl2pPr marL="456855" algn="l" defTabSz="913742" rtl="0" eaLnBrk="1" latinLnBrk="0" hangingPunct="1">
        <a:defRPr sz="1900" kern="1200">
          <a:solidFill>
            <a:schemeClr val="tx1"/>
          </a:solidFill>
          <a:latin typeface="+mn-lt"/>
          <a:ea typeface="+mn-ea"/>
          <a:cs typeface="+mn-cs"/>
        </a:defRPr>
      </a:lvl2pPr>
      <a:lvl3pPr marL="913742" algn="l" defTabSz="913742" rtl="0" eaLnBrk="1" latinLnBrk="0" hangingPunct="1">
        <a:defRPr sz="1900" kern="1200">
          <a:solidFill>
            <a:schemeClr val="tx1"/>
          </a:solidFill>
          <a:latin typeface="+mn-lt"/>
          <a:ea typeface="+mn-ea"/>
          <a:cs typeface="+mn-cs"/>
        </a:defRPr>
      </a:lvl3pPr>
      <a:lvl4pPr marL="1370614" algn="l" defTabSz="913742" rtl="0" eaLnBrk="1" latinLnBrk="0" hangingPunct="1">
        <a:defRPr sz="1900" kern="1200">
          <a:solidFill>
            <a:schemeClr val="tx1"/>
          </a:solidFill>
          <a:latin typeface="+mn-lt"/>
          <a:ea typeface="+mn-ea"/>
          <a:cs typeface="+mn-cs"/>
        </a:defRPr>
      </a:lvl4pPr>
      <a:lvl5pPr marL="1827485" algn="l" defTabSz="913742" rtl="0" eaLnBrk="1" latinLnBrk="0" hangingPunct="1">
        <a:defRPr sz="1900" kern="1200">
          <a:solidFill>
            <a:schemeClr val="tx1"/>
          </a:solidFill>
          <a:latin typeface="+mn-lt"/>
          <a:ea typeface="+mn-ea"/>
          <a:cs typeface="+mn-cs"/>
        </a:defRPr>
      </a:lvl5pPr>
      <a:lvl6pPr marL="2284374" algn="l" defTabSz="913742" rtl="0" eaLnBrk="1" latinLnBrk="0" hangingPunct="1">
        <a:defRPr sz="1900" kern="1200">
          <a:solidFill>
            <a:schemeClr val="tx1"/>
          </a:solidFill>
          <a:latin typeface="+mn-lt"/>
          <a:ea typeface="+mn-ea"/>
          <a:cs typeface="+mn-cs"/>
        </a:defRPr>
      </a:lvl6pPr>
      <a:lvl7pPr marL="2741226" algn="l" defTabSz="913742" rtl="0" eaLnBrk="1" latinLnBrk="0" hangingPunct="1">
        <a:defRPr sz="1900" kern="1200">
          <a:solidFill>
            <a:schemeClr val="tx1"/>
          </a:solidFill>
          <a:latin typeface="+mn-lt"/>
          <a:ea typeface="+mn-ea"/>
          <a:cs typeface="+mn-cs"/>
        </a:defRPr>
      </a:lvl7pPr>
      <a:lvl8pPr marL="3198080" algn="l" defTabSz="913742" rtl="0" eaLnBrk="1" latinLnBrk="0" hangingPunct="1">
        <a:defRPr sz="1900" kern="1200">
          <a:solidFill>
            <a:schemeClr val="tx1"/>
          </a:solidFill>
          <a:latin typeface="+mn-lt"/>
          <a:ea typeface="+mn-ea"/>
          <a:cs typeface="+mn-cs"/>
        </a:defRPr>
      </a:lvl8pPr>
      <a:lvl9pPr marL="3654935" algn="l" defTabSz="913742"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 y="6492929"/>
            <a:ext cx="12192000" cy="3651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4" tIns="60921" rIns="121844" bIns="60921" rtlCol="0" anchor="ctr"/>
          <a:lstStyle/>
          <a:p>
            <a:pPr algn="ctr" defTabSz="1218360"/>
            <a:endParaRPr lang="en-US" sz="2500" dirty="0">
              <a:solidFill>
                <a:prstClr val="white"/>
              </a:solidFill>
              <a:latin typeface="Arial"/>
            </a:endParaRPr>
          </a:p>
        </p:txBody>
      </p:sp>
      <p:sp>
        <p:nvSpPr>
          <p:cNvPr id="2" name="Title Placeholder 1"/>
          <p:cNvSpPr>
            <a:spLocks noGrp="1"/>
          </p:cNvSpPr>
          <p:nvPr>
            <p:ph type="title"/>
          </p:nvPr>
        </p:nvSpPr>
        <p:spPr>
          <a:xfrm>
            <a:off x="627540" y="322351"/>
            <a:ext cx="9170225" cy="598320"/>
          </a:xfrm>
          <a:prstGeom prst="rect">
            <a:avLst/>
          </a:prstGeom>
        </p:spPr>
        <p:txBody>
          <a:bodyPr vert="horz" lIns="121842" tIns="60921" rIns="121842" bIns="60921"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627488" y="1158685"/>
            <a:ext cx="11210944" cy="5018327"/>
          </a:xfrm>
          <a:prstGeom prst="rect">
            <a:avLst/>
          </a:prstGeom>
        </p:spPr>
        <p:txBody>
          <a:bodyPr vert="horz" lIns="121842" tIns="60921" rIns="121842" bIns="60921"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47716" y="6499197"/>
            <a:ext cx="7805737" cy="358857"/>
          </a:xfrm>
          <a:prstGeom prst="rect">
            <a:avLst/>
          </a:prstGeom>
        </p:spPr>
        <p:txBody>
          <a:bodyPr vert="horz" lIns="121842" tIns="60921" rIns="121842" bIns="60921" rtlCol="0" anchor="ctr"/>
          <a:lstStyle>
            <a:lvl1pPr algn="ctr">
              <a:defRPr sz="1100">
                <a:solidFill>
                  <a:schemeClr val="bg1"/>
                </a:solidFill>
                <a:latin typeface="+mn-lt"/>
                <a:ea typeface="Microsoft Sans Serif" panose="020B0604020202020204" pitchFamily="34" charset="0"/>
                <a:cs typeface="Microsoft Sans Serif" panose="020B0604020202020204" pitchFamily="34" charset="0"/>
              </a:defRPr>
            </a:lvl1pPr>
          </a:lstStyle>
          <a:p>
            <a:pPr algn="l" defTabSz="1218360"/>
            <a:r>
              <a:rPr lang="en-US">
                <a:solidFill>
                  <a:prstClr val="white"/>
                </a:solidFill>
                <a:latin typeface="Arial"/>
              </a:rPr>
              <a:t>Question: </a:t>
            </a:r>
            <a:endParaRPr lang="en-US" dirty="0">
              <a:solidFill>
                <a:prstClr val="white"/>
              </a:solidFill>
              <a:latin typeface="Arial"/>
            </a:endParaRPr>
          </a:p>
        </p:txBody>
      </p:sp>
      <p:pic>
        <p:nvPicPr>
          <p:cNvPr id="10" name="Picture 9" descr="barna-logo-ppt.jpg"/>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18873" y="0"/>
            <a:ext cx="721243" cy="758816"/>
          </a:xfrm>
          <a:prstGeom prst="rect">
            <a:avLst/>
          </a:prstGeom>
          <a:ln>
            <a:noFill/>
          </a:ln>
          <a:effectLst>
            <a:outerShdw blurRad="193675" dist="114300" dir="2700000" sx="78000" sy="78000" algn="tl" rotWithShape="0">
              <a:schemeClr val="bg1">
                <a:lumMod val="50000"/>
                <a:alpha val="93000"/>
              </a:schemeClr>
            </a:outerShdw>
          </a:effectLst>
        </p:spPr>
      </p:pic>
      <p:sp>
        <p:nvSpPr>
          <p:cNvPr id="6" name="Slide Number Placeholder 5"/>
          <p:cNvSpPr>
            <a:spLocks noGrp="1"/>
          </p:cNvSpPr>
          <p:nvPr>
            <p:ph type="sldNum" sz="quarter" idx="4"/>
          </p:nvPr>
        </p:nvSpPr>
        <p:spPr>
          <a:xfrm>
            <a:off x="8610600" y="6499147"/>
            <a:ext cx="2743200" cy="363472"/>
          </a:xfrm>
          <a:prstGeom prst="rect">
            <a:avLst/>
          </a:prstGeom>
        </p:spPr>
        <p:txBody>
          <a:bodyPr vert="horz" lIns="121845" tIns="60922" rIns="121845" bIns="60922" rtlCol="0" anchor="ctr"/>
          <a:lstStyle>
            <a:lvl1pPr algn="r">
              <a:defRPr sz="1300">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pPr defTabSz="1218360"/>
            <a:r>
              <a:rPr lang="en-US">
                <a:solidFill>
                  <a:prstClr val="white"/>
                </a:solidFill>
              </a:rPr>
              <a:t>Preliminary Findings | </a:t>
            </a:r>
            <a:fld id="{6146D415-765C-4D91-B7E2-D51680F8491C}" type="slidenum">
              <a:rPr lang="en-US" smtClean="0">
                <a:solidFill>
                  <a:prstClr val="white"/>
                </a:solidFill>
              </a:rPr>
              <a:pPr defTabSz="1218360"/>
              <a:t>‹#›</a:t>
            </a:fld>
            <a:endParaRPr lang="en-US" dirty="0">
              <a:solidFill>
                <a:prstClr val="white"/>
              </a:solidFill>
            </a:endParaRPr>
          </a:p>
        </p:txBody>
      </p:sp>
    </p:spTree>
    <p:extLst>
      <p:ext uri="{BB962C8B-B14F-4D97-AF65-F5344CB8AC3E}">
        <p14:creationId xmlns:p14="http://schemas.microsoft.com/office/powerpoint/2010/main" val="1103058283"/>
      </p:ext>
    </p:extLst>
  </p:cSld>
  <p:clrMap bg1="lt1" tx1="dk1" bg2="lt2" tx2="dk2" accent1="accent1" accent2="accent2" accent3="accent3" accent4="accent4" accent5="accent5" accent6="accent6" hlink="hlink" folHlink="folHlink"/>
  <p:sldLayoutIdLst>
    <p:sldLayoutId id="2147484004" r:id="rId1"/>
    <p:sldLayoutId id="2147484005" r:id="rId2"/>
    <p:sldLayoutId id="2147484006" r:id="rId3"/>
    <p:sldLayoutId id="2147484007" r:id="rId4"/>
    <p:sldLayoutId id="2147484008" r:id="rId5"/>
    <p:sldLayoutId id="2147484009" r:id="rId6"/>
    <p:sldLayoutId id="2147484010" r:id="rId7"/>
    <p:sldLayoutId id="2147484011" r:id="rId8"/>
    <p:sldLayoutId id="2147484012" r:id="rId9"/>
    <p:sldLayoutId id="2147484013" r:id="rId10"/>
    <p:sldLayoutId id="2147484014" r:id="rId11"/>
    <p:sldLayoutId id="2147484015" r:id="rId12"/>
    <p:sldLayoutId id="2147484016" r:id="rId13"/>
    <p:sldLayoutId id="2147484017" r:id="rId14"/>
    <p:sldLayoutId id="2147484019" r:id="rId15"/>
    <p:sldLayoutId id="2147484164" r:id="rId16"/>
  </p:sldLayoutIdLst>
  <p:transition spd="med">
    <p:split orient="vert"/>
  </p:transition>
  <p:hf hdr="0" dt="0"/>
  <p:txStyles>
    <p:titleStyle>
      <a:lvl1pPr algn="l" defTabSz="1218268" rtl="0" eaLnBrk="1" latinLnBrk="0" hangingPunct="1">
        <a:lnSpc>
          <a:spcPct val="90000"/>
        </a:lnSpc>
        <a:spcBef>
          <a:spcPct val="0"/>
        </a:spcBef>
        <a:buNone/>
        <a:defRPr sz="3700" b="0" i="0" kern="1200" baseline="0">
          <a:solidFill>
            <a:srgbClr val="C00000"/>
          </a:solidFill>
          <a:latin typeface="Avenir Black"/>
          <a:ea typeface="+mj-ea"/>
          <a:cs typeface="Avenir Black"/>
        </a:defRPr>
      </a:lvl1pPr>
    </p:titleStyle>
    <p:bodyStyle>
      <a:lvl1pPr marL="228445" indent="-228445" algn="l" defTabSz="1218268" rtl="0" eaLnBrk="1" latinLnBrk="0" hangingPunct="1">
        <a:lnSpc>
          <a:spcPct val="100000"/>
        </a:lnSpc>
        <a:spcBef>
          <a:spcPts val="800"/>
        </a:spcBef>
        <a:buClr>
          <a:schemeClr val="tx1">
            <a:lumMod val="60000"/>
            <a:lumOff val="40000"/>
          </a:schemeClr>
        </a:buClr>
        <a:buSzPct val="90000"/>
        <a:buFont typeface="Arial" panose="020B0604020202020204" pitchFamily="34" charset="0"/>
        <a:buChar char="•"/>
        <a:defRPr lang="en-US" sz="2100" b="0" kern="1200" dirty="0" smtClean="0">
          <a:solidFill>
            <a:schemeClr val="tx1">
              <a:lumMod val="75000"/>
            </a:schemeClr>
          </a:solidFill>
          <a:latin typeface="Avenir Book"/>
          <a:ea typeface="+mn-ea"/>
          <a:cs typeface="Avenir Book"/>
        </a:defRPr>
      </a:lvl1pPr>
      <a:lvl2pPr marL="609139" indent="-182762" algn="l" defTabSz="1218268" rtl="0" eaLnBrk="1" latinLnBrk="0" hangingPunct="1">
        <a:lnSpc>
          <a:spcPct val="100000"/>
        </a:lnSpc>
        <a:spcBef>
          <a:spcPts val="0"/>
        </a:spcBef>
        <a:buClr>
          <a:schemeClr val="tx1">
            <a:lumMod val="60000"/>
            <a:lumOff val="40000"/>
          </a:schemeClr>
        </a:buClr>
        <a:buSzPct val="90000"/>
        <a:buFont typeface="Arial" panose="020B0604020202020204" pitchFamily="34" charset="0"/>
        <a:buChar char="•"/>
        <a:defRPr lang="en-US" sz="1900" kern="1200" dirty="0" smtClean="0">
          <a:solidFill>
            <a:schemeClr val="tx1">
              <a:lumMod val="75000"/>
            </a:schemeClr>
          </a:solidFill>
          <a:latin typeface="Avenir Book"/>
          <a:ea typeface="+mn-ea"/>
          <a:cs typeface="Avenir Book"/>
        </a:defRPr>
      </a:lvl2pPr>
      <a:lvl3pPr marL="1218328" indent="-182762" algn="l" defTabSz="1218268" rtl="0" eaLnBrk="1" latinLnBrk="0" hangingPunct="1">
        <a:lnSpc>
          <a:spcPct val="100000"/>
        </a:lnSpc>
        <a:spcBef>
          <a:spcPts val="0"/>
        </a:spcBef>
        <a:buClr>
          <a:schemeClr val="tx1">
            <a:lumMod val="60000"/>
            <a:lumOff val="40000"/>
          </a:schemeClr>
        </a:buClr>
        <a:buSzPct val="90000"/>
        <a:buFont typeface="Arial" panose="020B0604020202020204" pitchFamily="34" charset="0"/>
        <a:buChar char="•"/>
        <a:defRPr lang="en-US" sz="1600" kern="1200" dirty="0" smtClean="0">
          <a:solidFill>
            <a:schemeClr val="tx1">
              <a:lumMod val="75000"/>
            </a:schemeClr>
          </a:solidFill>
          <a:latin typeface="Avenir Book"/>
          <a:ea typeface="+mn-ea"/>
          <a:cs typeface="Avenir Book"/>
        </a:defRPr>
      </a:lvl3pPr>
      <a:lvl4pPr marL="1827485" indent="-182762" algn="l" defTabSz="1218268" rtl="0" eaLnBrk="1" latinLnBrk="0" hangingPunct="1">
        <a:lnSpc>
          <a:spcPct val="100000"/>
        </a:lnSpc>
        <a:spcBef>
          <a:spcPts val="0"/>
        </a:spcBef>
        <a:buClr>
          <a:schemeClr val="tx1">
            <a:lumMod val="60000"/>
            <a:lumOff val="40000"/>
          </a:schemeClr>
        </a:buClr>
        <a:buSzPct val="90000"/>
        <a:buFont typeface="Arial" panose="020B0604020202020204" pitchFamily="34" charset="0"/>
        <a:buChar char="•"/>
        <a:defRPr lang="en-US" sz="1600" kern="1200" dirty="0" smtClean="0">
          <a:solidFill>
            <a:schemeClr val="tx1">
              <a:lumMod val="75000"/>
            </a:schemeClr>
          </a:solidFill>
          <a:latin typeface="Avenir Book"/>
          <a:ea typeface="+mn-ea"/>
          <a:cs typeface="Avenir Book"/>
        </a:defRPr>
      </a:lvl4pPr>
      <a:lvl5pPr marL="2436658" indent="-182762" algn="l" defTabSz="1218268" rtl="0" eaLnBrk="1" latinLnBrk="0" hangingPunct="1">
        <a:lnSpc>
          <a:spcPct val="100000"/>
        </a:lnSpc>
        <a:spcBef>
          <a:spcPts val="0"/>
        </a:spcBef>
        <a:buClr>
          <a:schemeClr val="tx1">
            <a:lumMod val="60000"/>
            <a:lumOff val="40000"/>
          </a:schemeClr>
        </a:buClr>
        <a:buSzPct val="100000"/>
        <a:buFont typeface="Arial" panose="020B0604020202020204" pitchFamily="34" charset="0"/>
        <a:buChar char="•"/>
        <a:defRPr sz="1600" kern="1200">
          <a:solidFill>
            <a:schemeClr val="tx1">
              <a:lumMod val="75000"/>
            </a:schemeClr>
          </a:solidFill>
          <a:latin typeface="Avenir Book"/>
          <a:ea typeface="+mn-ea"/>
          <a:cs typeface="Avenir Book"/>
        </a:defRPr>
      </a:lvl5pPr>
      <a:lvl6pPr marL="3350199" indent="-304555" algn="l" defTabSz="1218268" rtl="0" eaLnBrk="1" latinLnBrk="0" hangingPunct="1">
        <a:lnSpc>
          <a:spcPct val="90000"/>
        </a:lnSpc>
        <a:spcBef>
          <a:spcPts val="667"/>
        </a:spcBef>
        <a:buFont typeface="Arial" panose="020B0604020202020204" pitchFamily="34" charset="0"/>
        <a:buChar char="•"/>
        <a:defRPr sz="2500" kern="1200">
          <a:solidFill>
            <a:schemeClr val="tx1"/>
          </a:solidFill>
          <a:latin typeface="+mn-lt"/>
          <a:ea typeface="+mn-ea"/>
          <a:cs typeface="+mn-cs"/>
        </a:defRPr>
      </a:lvl6pPr>
      <a:lvl7pPr marL="3959341" indent="-304555" algn="l" defTabSz="1218268" rtl="0" eaLnBrk="1" latinLnBrk="0" hangingPunct="1">
        <a:lnSpc>
          <a:spcPct val="90000"/>
        </a:lnSpc>
        <a:spcBef>
          <a:spcPts val="667"/>
        </a:spcBef>
        <a:buFont typeface="Arial" panose="020B0604020202020204" pitchFamily="34" charset="0"/>
        <a:buChar char="•"/>
        <a:defRPr sz="2500" kern="1200">
          <a:solidFill>
            <a:schemeClr val="tx1"/>
          </a:solidFill>
          <a:latin typeface="+mn-lt"/>
          <a:ea typeface="+mn-ea"/>
          <a:cs typeface="+mn-cs"/>
        </a:defRPr>
      </a:lvl7pPr>
      <a:lvl8pPr marL="4568466" indent="-304555" algn="l" defTabSz="1218268" rtl="0" eaLnBrk="1" latinLnBrk="0" hangingPunct="1">
        <a:lnSpc>
          <a:spcPct val="90000"/>
        </a:lnSpc>
        <a:spcBef>
          <a:spcPts val="667"/>
        </a:spcBef>
        <a:buFont typeface="Arial" panose="020B0604020202020204" pitchFamily="34" charset="0"/>
        <a:buChar char="•"/>
        <a:defRPr sz="2500" kern="1200">
          <a:solidFill>
            <a:schemeClr val="tx1"/>
          </a:solidFill>
          <a:latin typeface="+mn-lt"/>
          <a:ea typeface="+mn-ea"/>
          <a:cs typeface="+mn-cs"/>
        </a:defRPr>
      </a:lvl8pPr>
      <a:lvl9pPr marL="5177592" indent="-304555" algn="l" defTabSz="1218268" rtl="0" eaLnBrk="1" latinLnBrk="0" hangingPunct="1">
        <a:lnSpc>
          <a:spcPct val="90000"/>
        </a:lnSpc>
        <a:spcBef>
          <a:spcPts val="667"/>
        </a:spcBef>
        <a:buFont typeface="Arial" panose="020B0604020202020204" pitchFamily="34" charset="0"/>
        <a:buChar char="•"/>
        <a:defRPr sz="2500" kern="1200">
          <a:solidFill>
            <a:schemeClr val="tx1"/>
          </a:solidFill>
          <a:latin typeface="+mn-lt"/>
          <a:ea typeface="+mn-ea"/>
          <a:cs typeface="+mn-cs"/>
        </a:defRPr>
      </a:lvl9pPr>
    </p:bodyStyle>
    <p:otherStyle>
      <a:defPPr>
        <a:defRPr lang="en-US"/>
      </a:defPPr>
      <a:lvl1pPr marL="0" algn="l" defTabSz="1218268" rtl="0" eaLnBrk="1" latinLnBrk="0" hangingPunct="1">
        <a:defRPr sz="2500" kern="1200">
          <a:solidFill>
            <a:schemeClr val="tx1"/>
          </a:solidFill>
          <a:latin typeface="+mn-lt"/>
          <a:ea typeface="+mn-ea"/>
          <a:cs typeface="+mn-cs"/>
        </a:defRPr>
      </a:lvl1pPr>
      <a:lvl2pPr marL="609111" algn="l" defTabSz="1218268" rtl="0" eaLnBrk="1" latinLnBrk="0" hangingPunct="1">
        <a:defRPr sz="2500" kern="1200">
          <a:solidFill>
            <a:schemeClr val="tx1"/>
          </a:solidFill>
          <a:latin typeface="+mn-lt"/>
          <a:ea typeface="+mn-ea"/>
          <a:cs typeface="+mn-cs"/>
        </a:defRPr>
      </a:lvl2pPr>
      <a:lvl3pPr marL="1218268" algn="l" defTabSz="1218268" rtl="0" eaLnBrk="1" latinLnBrk="0" hangingPunct="1">
        <a:defRPr sz="2500" kern="1200">
          <a:solidFill>
            <a:schemeClr val="tx1"/>
          </a:solidFill>
          <a:latin typeface="+mn-lt"/>
          <a:ea typeface="+mn-ea"/>
          <a:cs typeface="+mn-cs"/>
        </a:defRPr>
      </a:lvl3pPr>
      <a:lvl4pPr marL="1827394" algn="l" defTabSz="1218268" rtl="0" eaLnBrk="1" latinLnBrk="0" hangingPunct="1">
        <a:defRPr sz="2500" kern="1200">
          <a:solidFill>
            <a:schemeClr val="tx1"/>
          </a:solidFill>
          <a:latin typeface="+mn-lt"/>
          <a:ea typeface="+mn-ea"/>
          <a:cs typeface="+mn-cs"/>
        </a:defRPr>
      </a:lvl4pPr>
      <a:lvl5pPr marL="2436538" algn="l" defTabSz="1218268" rtl="0" eaLnBrk="1" latinLnBrk="0" hangingPunct="1">
        <a:defRPr sz="2500" kern="1200">
          <a:solidFill>
            <a:schemeClr val="tx1"/>
          </a:solidFill>
          <a:latin typeface="+mn-lt"/>
          <a:ea typeface="+mn-ea"/>
          <a:cs typeface="+mn-cs"/>
        </a:defRPr>
      </a:lvl5pPr>
      <a:lvl6pPr marL="3045645" algn="l" defTabSz="1218268" rtl="0" eaLnBrk="1" latinLnBrk="0" hangingPunct="1">
        <a:defRPr sz="2500" kern="1200">
          <a:solidFill>
            <a:schemeClr val="tx1"/>
          </a:solidFill>
          <a:latin typeface="+mn-lt"/>
          <a:ea typeface="+mn-ea"/>
          <a:cs typeface="+mn-cs"/>
        </a:defRPr>
      </a:lvl6pPr>
      <a:lvl7pPr marL="3654751" algn="l" defTabSz="1218268" rtl="0" eaLnBrk="1" latinLnBrk="0" hangingPunct="1">
        <a:defRPr sz="2500" kern="1200">
          <a:solidFill>
            <a:schemeClr val="tx1"/>
          </a:solidFill>
          <a:latin typeface="+mn-lt"/>
          <a:ea typeface="+mn-ea"/>
          <a:cs typeface="+mn-cs"/>
        </a:defRPr>
      </a:lvl7pPr>
      <a:lvl8pPr marL="4263893" algn="l" defTabSz="1218268" rtl="0" eaLnBrk="1" latinLnBrk="0" hangingPunct="1">
        <a:defRPr sz="2500" kern="1200">
          <a:solidFill>
            <a:schemeClr val="tx1"/>
          </a:solidFill>
          <a:latin typeface="+mn-lt"/>
          <a:ea typeface="+mn-ea"/>
          <a:cs typeface="+mn-cs"/>
        </a:defRPr>
      </a:lvl8pPr>
      <a:lvl9pPr marL="4873022" algn="l" defTabSz="1218268" rtl="0" eaLnBrk="1" latinLnBrk="0" hangingPunct="1">
        <a:defRPr sz="25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066809"/>
            <a:ext cx="10972800" cy="5059363"/>
          </a:xfrm>
          <a:prstGeom prst="rect">
            <a:avLst/>
          </a:prstGeom>
        </p:spPr>
        <p:txBody>
          <a:bodyPr vert="horz" lIns="91290" tIns="45718" rIns="91290"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p:cNvSpPr>
            <a:spLocks noGrp="1"/>
          </p:cNvSpPr>
          <p:nvPr>
            <p:ph type="title"/>
          </p:nvPr>
        </p:nvSpPr>
        <p:spPr>
          <a:xfrm>
            <a:off x="609600" y="0"/>
            <a:ext cx="10972800" cy="762000"/>
          </a:xfrm>
          <a:prstGeom prst="rect">
            <a:avLst/>
          </a:prstGeom>
        </p:spPr>
        <p:txBody>
          <a:bodyPr vert="horz" lIns="91290" tIns="45718" rIns="91290" bIns="45718" rtlCol="0" anchor="ctr">
            <a:normAutofit/>
          </a:bodyPr>
          <a:lstStyle/>
          <a:p>
            <a:r>
              <a:rPr lang="en-US" dirty="0"/>
              <a:t>Click to edit Master title style</a:t>
            </a:r>
          </a:p>
        </p:txBody>
      </p:sp>
      <p:sp>
        <p:nvSpPr>
          <p:cNvPr id="5" name="Footer Placeholder 4"/>
          <p:cNvSpPr>
            <a:spLocks noGrp="1"/>
          </p:cNvSpPr>
          <p:nvPr>
            <p:ph type="ftr" sz="quarter" idx="3"/>
          </p:nvPr>
        </p:nvSpPr>
        <p:spPr>
          <a:xfrm>
            <a:off x="609600" y="6298561"/>
            <a:ext cx="8737600" cy="464851"/>
          </a:xfrm>
          <a:prstGeom prst="rect">
            <a:avLst/>
          </a:prstGeom>
        </p:spPr>
        <p:txBody>
          <a:bodyPr vert="horz" lIns="91290" tIns="45718" rIns="91290" bIns="45718" rtlCol="0" anchor="t"/>
          <a:lstStyle>
            <a:lvl1pPr algn="l">
              <a:defRPr sz="1200">
                <a:solidFill>
                  <a:schemeClr val="tx1">
                    <a:tint val="75000"/>
                  </a:schemeClr>
                </a:solidFill>
              </a:defRPr>
            </a:lvl1pPr>
          </a:lstStyle>
          <a:p>
            <a:pPr defTabSz="912700"/>
            <a:endParaRPr lang="en-US" dirty="0">
              <a:solidFill>
                <a:prstClr val="black">
                  <a:tint val="75000"/>
                </a:prstClr>
              </a:solidFill>
              <a:latin typeface="Calibri"/>
            </a:endParaRPr>
          </a:p>
        </p:txBody>
      </p:sp>
      <p:pic>
        <p:nvPicPr>
          <p:cNvPr id="10" name="Picture 9"/>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439425" y="0"/>
            <a:ext cx="839599" cy="838200"/>
          </a:xfrm>
          <a:prstGeom prst="rect">
            <a:avLst/>
          </a:prstGeom>
        </p:spPr>
      </p:pic>
      <p:sp>
        <p:nvSpPr>
          <p:cNvPr id="4" name="Rectangle 3"/>
          <p:cNvSpPr/>
          <p:nvPr userDrawn="1"/>
        </p:nvSpPr>
        <p:spPr>
          <a:xfrm>
            <a:off x="0" y="6477000"/>
            <a:ext cx="12192000" cy="381000"/>
          </a:xfrm>
          <a:prstGeom prst="rect">
            <a:avLst/>
          </a:prstGeom>
          <a:solidFill>
            <a:srgbClr val="C80202"/>
          </a:solidFill>
          <a:ln>
            <a:noFill/>
          </a:ln>
        </p:spPr>
        <p:style>
          <a:lnRef idx="1">
            <a:schemeClr val="accent1"/>
          </a:lnRef>
          <a:fillRef idx="3">
            <a:schemeClr val="accent1"/>
          </a:fillRef>
          <a:effectRef idx="2">
            <a:schemeClr val="accent1"/>
          </a:effectRef>
          <a:fontRef idx="minor">
            <a:schemeClr val="lt1"/>
          </a:fontRef>
        </p:style>
        <p:txBody>
          <a:bodyPr lIns="91420" tIns="45718" rIns="91420" bIns="45718" spcCol="0" rtlCol="0" anchor="ctr"/>
          <a:lstStyle/>
          <a:p>
            <a:pPr algn="ctr" defTabSz="912700"/>
            <a:endParaRPr lang="en-US">
              <a:solidFill>
                <a:prstClr val="white"/>
              </a:solidFill>
              <a:latin typeface="Calibri"/>
            </a:endParaRPr>
          </a:p>
        </p:txBody>
      </p:sp>
    </p:spTree>
    <p:extLst>
      <p:ext uri="{BB962C8B-B14F-4D97-AF65-F5344CB8AC3E}">
        <p14:creationId xmlns:p14="http://schemas.microsoft.com/office/powerpoint/2010/main" val="2577532782"/>
      </p:ext>
    </p:extLst>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Lst>
  <p:hf sldNum="0" hdr="0" ftr="0" dt="0"/>
  <p:txStyles>
    <p:titleStyle>
      <a:lvl1pPr algn="ctr" defTabSz="912700" rtl="0" eaLnBrk="1" latinLnBrk="0" hangingPunct="1">
        <a:spcBef>
          <a:spcPct val="0"/>
        </a:spcBef>
        <a:buNone/>
        <a:defRPr sz="2800" b="1" kern="1200">
          <a:solidFill>
            <a:schemeClr val="bg1"/>
          </a:solidFill>
          <a:latin typeface="Century Gothic" pitchFamily="34" charset="0"/>
          <a:ea typeface="+mj-ea"/>
          <a:cs typeface="+mj-cs"/>
        </a:defRPr>
      </a:lvl1pPr>
    </p:titleStyle>
    <p:bodyStyle>
      <a:lvl1pPr marL="342298" indent="-342298" algn="l" defTabSz="912700" rtl="0" eaLnBrk="1" latinLnBrk="0" hangingPunct="1">
        <a:spcBef>
          <a:spcPct val="20000"/>
        </a:spcBef>
        <a:buFont typeface="Arial" pitchFamily="34" charset="0"/>
        <a:buChar char="•"/>
        <a:defRPr sz="3200" kern="1200">
          <a:solidFill>
            <a:schemeClr val="tx1"/>
          </a:solidFill>
          <a:latin typeface="+mn-lt"/>
          <a:ea typeface="+mn-ea"/>
          <a:cs typeface="Times New Roman" pitchFamily="18" charset="0"/>
        </a:defRPr>
      </a:lvl1pPr>
      <a:lvl2pPr marL="741551" indent="-285250" algn="l" defTabSz="912700" rtl="0" eaLnBrk="1" latinLnBrk="0" hangingPunct="1">
        <a:spcBef>
          <a:spcPct val="20000"/>
        </a:spcBef>
        <a:buFont typeface="Arial" pitchFamily="34" charset="0"/>
        <a:buChar char="–"/>
        <a:defRPr sz="2800" kern="1200">
          <a:solidFill>
            <a:schemeClr val="tx1"/>
          </a:solidFill>
          <a:latin typeface="+mn-lt"/>
          <a:ea typeface="+mn-ea"/>
          <a:cs typeface="Times New Roman" pitchFamily="18" charset="0"/>
        </a:defRPr>
      </a:lvl2pPr>
      <a:lvl3pPr marL="1140898" indent="-228200" algn="l" defTabSz="912700" rtl="0" eaLnBrk="1" latinLnBrk="0" hangingPunct="1">
        <a:spcBef>
          <a:spcPct val="20000"/>
        </a:spcBef>
        <a:buFont typeface="Arial" pitchFamily="34" charset="0"/>
        <a:buChar char="•"/>
        <a:defRPr sz="2400" kern="1200">
          <a:solidFill>
            <a:schemeClr val="tx1"/>
          </a:solidFill>
          <a:latin typeface="+mn-lt"/>
          <a:ea typeface="+mn-ea"/>
          <a:cs typeface="Times New Roman" pitchFamily="18" charset="0"/>
        </a:defRPr>
      </a:lvl3pPr>
      <a:lvl4pPr marL="1597200" indent="-228200" algn="l" defTabSz="912700" rtl="0" eaLnBrk="1" latinLnBrk="0" hangingPunct="1">
        <a:spcBef>
          <a:spcPct val="20000"/>
        </a:spcBef>
        <a:buFont typeface="Arial" pitchFamily="34" charset="0"/>
        <a:buChar char="–"/>
        <a:defRPr sz="2000" kern="1200">
          <a:solidFill>
            <a:schemeClr val="tx1"/>
          </a:solidFill>
          <a:latin typeface="+mn-lt"/>
          <a:ea typeface="+mn-ea"/>
          <a:cs typeface="Times New Roman" pitchFamily="18" charset="0"/>
        </a:defRPr>
      </a:lvl4pPr>
      <a:lvl5pPr marL="2053503" indent="-228200" algn="l" defTabSz="912700" rtl="0" eaLnBrk="1" latinLnBrk="0" hangingPunct="1">
        <a:spcBef>
          <a:spcPct val="20000"/>
        </a:spcBef>
        <a:buFont typeface="Arial" pitchFamily="34" charset="0"/>
        <a:buChar char="»"/>
        <a:defRPr sz="2000" kern="1200">
          <a:solidFill>
            <a:schemeClr val="tx1"/>
          </a:solidFill>
          <a:latin typeface="+mn-lt"/>
          <a:ea typeface="+mn-ea"/>
          <a:cs typeface="Times New Roman" pitchFamily="18" charset="0"/>
        </a:defRPr>
      </a:lvl5pPr>
      <a:lvl6pPr marL="2509900" indent="-228200" algn="l" defTabSz="9127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6251" indent="-228200" algn="l" defTabSz="9127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2600" indent="-228200" algn="l" defTabSz="9127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8998" indent="-228200" algn="l" defTabSz="9127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2700" rtl="0" eaLnBrk="1" latinLnBrk="0" hangingPunct="1">
        <a:defRPr sz="1900" kern="1200">
          <a:solidFill>
            <a:schemeClr val="tx1"/>
          </a:solidFill>
          <a:latin typeface="+mn-lt"/>
          <a:ea typeface="+mn-ea"/>
          <a:cs typeface="+mn-cs"/>
        </a:defRPr>
      </a:lvl1pPr>
      <a:lvl2pPr marL="456303" algn="l" defTabSz="912700" rtl="0" eaLnBrk="1" latinLnBrk="0" hangingPunct="1">
        <a:defRPr sz="1900" kern="1200">
          <a:solidFill>
            <a:schemeClr val="tx1"/>
          </a:solidFill>
          <a:latin typeface="+mn-lt"/>
          <a:ea typeface="+mn-ea"/>
          <a:cs typeface="+mn-cs"/>
        </a:defRPr>
      </a:lvl2pPr>
      <a:lvl3pPr marL="912700" algn="l" defTabSz="912700" rtl="0" eaLnBrk="1" latinLnBrk="0" hangingPunct="1">
        <a:defRPr sz="1900" kern="1200">
          <a:solidFill>
            <a:schemeClr val="tx1"/>
          </a:solidFill>
          <a:latin typeface="+mn-lt"/>
          <a:ea typeface="+mn-ea"/>
          <a:cs typeface="+mn-cs"/>
        </a:defRPr>
      </a:lvl3pPr>
      <a:lvl4pPr marL="1369050" algn="l" defTabSz="912700" rtl="0" eaLnBrk="1" latinLnBrk="0" hangingPunct="1">
        <a:defRPr sz="1900" kern="1200">
          <a:solidFill>
            <a:schemeClr val="tx1"/>
          </a:solidFill>
          <a:latin typeface="+mn-lt"/>
          <a:ea typeface="+mn-ea"/>
          <a:cs typeface="+mn-cs"/>
        </a:defRPr>
      </a:lvl4pPr>
      <a:lvl5pPr marL="1825400" algn="l" defTabSz="912700" rtl="0" eaLnBrk="1" latinLnBrk="0" hangingPunct="1">
        <a:defRPr sz="1900" kern="1200">
          <a:solidFill>
            <a:schemeClr val="tx1"/>
          </a:solidFill>
          <a:latin typeface="+mn-lt"/>
          <a:ea typeface="+mn-ea"/>
          <a:cs typeface="+mn-cs"/>
        </a:defRPr>
      </a:lvl5pPr>
      <a:lvl6pPr marL="2281798" algn="l" defTabSz="912700" rtl="0" eaLnBrk="1" latinLnBrk="0" hangingPunct="1">
        <a:defRPr sz="1900" kern="1200">
          <a:solidFill>
            <a:schemeClr val="tx1"/>
          </a:solidFill>
          <a:latin typeface="+mn-lt"/>
          <a:ea typeface="+mn-ea"/>
          <a:cs typeface="+mn-cs"/>
        </a:defRPr>
      </a:lvl6pPr>
      <a:lvl7pPr marL="2738098" algn="l" defTabSz="912700" rtl="0" eaLnBrk="1" latinLnBrk="0" hangingPunct="1">
        <a:defRPr sz="1900" kern="1200">
          <a:solidFill>
            <a:schemeClr val="tx1"/>
          </a:solidFill>
          <a:latin typeface="+mn-lt"/>
          <a:ea typeface="+mn-ea"/>
          <a:cs typeface="+mn-cs"/>
        </a:defRPr>
      </a:lvl7pPr>
      <a:lvl8pPr marL="3194400" algn="l" defTabSz="912700" rtl="0" eaLnBrk="1" latinLnBrk="0" hangingPunct="1">
        <a:defRPr sz="1900" kern="1200">
          <a:solidFill>
            <a:schemeClr val="tx1"/>
          </a:solidFill>
          <a:latin typeface="+mn-lt"/>
          <a:ea typeface="+mn-ea"/>
          <a:cs typeface="+mn-cs"/>
        </a:defRPr>
      </a:lvl8pPr>
      <a:lvl9pPr marL="3650703" algn="l" defTabSz="912700" rtl="0" eaLnBrk="1" latinLnBrk="0" hangingPunct="1">
        <a:defRPr sz="19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 y="6492897"/>
            <a:ext cx="12192000" cy="3651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a:endParaRPr lang="en-US" sz="1900" dirty="0">
              <a:solidFill>
                <a:prstClr val="white"/>
              </a:solidFill>
              <a:latin typeface="HelveticaNeueLT Std Blk"/>
            </a:endParaRPr>
          </a:p>
        </p:txBody>
      </p:sp>
      <p:sp>
        <p:nvSpPr>
          <p:cNvPr id="2" name="Title Placeholder 1"/>
          <p:cNvSpPr>
            <a:spLocks noGrp="1"/>
          </p:cNvSpPr>
          <p:nvPr>
            <p:ph type="title"/>
          </p:nvPr>
        </p:nvSpPr>
        <p:spPr>
          <a:xfrm>
            <a:off x="347663" y="6273"/>
            <a:ext cx="10515600" cy="969091"/>
          </a:xfrm>
          <a:prstGeom prst="rect">
            <a:avLst/>
          </a:prstGeom>
        </p:spPr>
        <p:txBody>
          <a:bodyPr vert="horz" lIns="121893" tIns="60946" rIns="121893" bIns="60946"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838200" y="1158654"/>
            <a:ext cx="10515600" cy="5018327"/>
          </a:xfrm>
          <a:prstGeom prst="rect">
            <a:avLst/>
          </a:prstGeom>
        </p:spPr>
        <p:txBody>
          <a:bodyPr vert="horz" lIns="121893" tIns="60946" rIns="121893" bIns="6094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492888"/>
            <a:ext cx="2743200" cy="365125"/>
          </a:xfrm>
          <a:prstGeom prst="rect">
            <a:avLst/>
          </a:prstGeom>
        </p:spPr>
        <p:txBody>
          <a:bodyPr vert="horz" lIns="121893" tIns="60946" rIns="121893" bIns="60946" rtlCol="0" anchor="ctr"/>
          <a:lstStyle>
            <a:lvl1pPr algn="l">
              <a:defRPr sz="1200">
                <a:solidFill>
                  <a:schemeClr val="bg1"/>
                </a:solidFill>
                <a:latin typeface="HelveticaNeueLT Std Thin" panose="020B0403020202020204" pitchFamily="34" charset="0"/>
              </a:defRPr>
            </a:lvl1pPr>
          </a:lstStyle>
          <a:p>
            <a:pPr defTabSz="1218900"/>
            <a:fld id="{A32FF3A7-B1E4-46D9-AF2A-19E79F9C3646}" type="datetime1">
              <a:rPr lang="en-US" smtClean="0">
                <a:solidFill>
                  <a:prstClr val="white"/>
                </a:solidFill>
              </a:rPr>
              <a:pPr defTabSz="1218900"/>
              <a:t>11/14/18</a:t>
            </a:fld>
            <a:endParaRPr lang="en-US" dirty="0">
              <a:solidFill>
                <a:prstClr val="white"/>
              </a:solidFill>
            </a:endParaRPr>
          </a:p>
        </p:txBody>
      </p:sp>
      <p:sp>
        <p:nvSpPr>
          <p:cNvPr id="5" name="Footer Placeholder 4"/>
          <p:cNvSpPr>
            <a:spLocks noGrp="1"/>
          </p:cNvSpPr>
          <p:nvPr>
            <p:ph type="ftr" sz="quarter" idx="3"/>
          </p:nvPr>
        </p:nvSpPr>
        <p:spPr>
          <a:xfrm>
            <a:off x="4038601" y="6492888"/>
            <a:ext cx="4114800" cy="365125"/>
          </a:xfrm>
          <a:prstGeom prst="rect">
            <a:avLst/>
          </a:prstGeom>
        </p:spPr>
        <p:txBody>
          <a:bodyPr vert="horz" lIns="121893" tIns="60946" rIns="121893" bIns="60946" rtlCol="0" anchor="ctr"/>
          <a:lstStyle>
            <a:lvl1pPr algn="ctr">
              <a:defRPr sz="1200">
                <a:solidFill>
                  <a:schemeClr val="bg1"/>
                </a:solidFill>
                <a:latin typeface="HelveticaNeueLT Std Thin" panose="020B0403020202020204" pitchFamily="34" charset="0"/>
              </a:defRPr>
            </a:lvl1pPr>
          </a:lstStyle>
          <a:p>
            <a:pPr defTabSz="1218900"/>
            <a:r>
              <a:rPr lang="en-US">
                <a:solidFill>
                  <a:prstClr val="white"/>
                </a:solidFill>
              </a:rPr>
              <a:t>Movies &amp; the Faith Market | Paramount</a:t>
            </a:r>
            <a:endParaRPr lang="en-US" dirty="0">
              <a:solidFill>
                <a:srgbClr val="C00000"/>
              </a:solidFill>
            </a:endParaRPr>
          </a:p>
        </p:txBody>
      </p:sp>
      <p:sp>
        <p:nvSpPr>
          <p:cNvPr id="12" name="TextBox 11"/>
          <p:cNvSpPr txBox="1"/>
          <p:nvPr/>
        </p:nvSpPr>
        <p:spPr>
          <a:xfrm>
            <a:off x="10863263" y="189557"/>
            <a:ext cx="916004" cy="430883"/>
          </a:xfrm>
          <a:prstGeom prst="rect">
            <a:avLst/>
          </a:prstGeom>
          <a:noFill/>
        </p:spPr>
        <p:txBody>
          <a:bodyPr wrap="square" lIns="121893" tIns="60946" rIns="121893" bIns="60946" rtlCol="0">
            <a:spAutoFit/>
          </a:bodyPr>
          <a:lstStyle/>
          <a:p>
            <a:pPr defTabSz="1218900"/>
            <a:r>
              <a:rPr lang="en-US" sz="2000" dirty="0">
                <a:solidFill>
                  <a:srgbClr val="FFFFFF"/>
                </a:solidFill>
                <a:latin typeface="Helvetica"/>
                <a:cs typeface="Helvetica"/>
              </a:rPr>
              <a:t>Barna</a:t>
            </a:r>
          </a:p>
        </p:txBody>
      </p:sp>
      <p:sp>
        <p:nvSpPr>
          <p:cNvPr id="13" name="Rectangle 12"/>
          <p:cNvSpPr/>
          <p:nvPr/>
        </p:nvSpPr>
        <p:spPr>
          <a:xfrm>
            <a:off x="1" y="6492897"/>
            <a:ext cx="12192000" cy="36512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a:endParaRPr lang="en-US" sz="1900" dirty="0">
              <a:solidFill>
                <a:prstClr val="white"/>
              </a:solidFill>
              <a:latin typeface="HelveticaNeueLT Std Blk"/>
            </a:endParaRPr>
          </a:p>
        </p:txBody>
      </p:sp>
      <p:pic>
        <p:nvPicPr>
          <p:cNvPr id="15" name="Picture 14" descr="Barna Logo 2015 square rgb.png"/>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863284" y="-1"/>
            <a:ext cx="835417" cy="838201"/>
          </a:xfrm>
          <a:prstGeom prst="rect">
            <a:avLst/>
          </a:prstGeom>
          <a:ln>
            <a:noFill/>
          </a:ln>
          <a:effectLst/>
        </p:spPr>
      </p:pic>
    </p:spTree>
    <p:extLst>
      <p:ext uri="{BB962C8B-B14F-4D97-AF65-F5344CB8AC3E}">
        <p14:creationId xmlns:p14="http://schemas.microsoft.com/office/powerpoint/2010/main" val="753802617"/>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 id="2147484092" r:id="rId12"/>
    <p:sldLayoutId id="2147484093" r:id="rId13"/>
  </p:sldLayoutIdLst>
  <p:transition spd="med">
    <p:split orient="vert"/>
  </p:transition>
  <p:hf hdr="0"/>
  <p:txStyles>
    <p:titleStyle>
      <a:lvl1pPr algn="l" defTabSz="914173" rtl="0" eaLnBrk="1" latinLnBrk="0" hangingPunct="1">
        <a:lnSpc>
          <a:spcPct val="90000"/>
        </a:lnSpc>
        <a:spcBef>
          <a:spcPct val="0"/>
        </a:spcBef>
        <a:buNone/>
        <a:defRPr sz="3600" b="1" i="1" kern="1200">
          <a:solidFill>
            <a:srgbClr val="C00000"/>
          </a:solidFill>
          <a:latin typeface="+mn-lt"/>
          <a:ea typeface="+mj-ea"/>
          <a:cs typeface="+mj-cs"/>
        </a:defRPr>
      </a:lvl1pPr>
    </p:titleStyle>
    <p:bodyStyle>
      <a:lvl1pPr marL="514230" indent="-514230" algn="l" defTabSz="914173" rtl="0" eaLnBrk="1" latinLnBrk="0" hangingPunct="1">
        <a:lnSpc>
          <a:spcPct val="100000"/>
        </a:lnSpc>
        <a:spcBef>
          <a:spcPts val="1000"/>
        </a:spcBef>
        <a:buClr>
          <a:srgbClr val="D03138"/>
        </a:buClr>
        <a:buSzPct val="90000"/>
        <a:buFont typeface="Wingdings" panose="05000000000000000000" pitchFamily="2" charset="2"/>
        <a:buChar char="q"/>
        <a:defRPr sz="2800" kern="1200">
          <a:solidFill>
            <a:schemeClr val="tx1"/>
          </a:solidFill>
          <a:latin typeface="+mn-lt"/>
          <a:ea typeface="+mn-ea"/>
          <a:cs typeface="+mn-cs"/>
        </a:defRPr>
      </a:lvl1pPr>
      <a:lvl2pPr marL="969722" indent="-457083" algn="l" defTabSz="914173" rtl="0" eaLnBrk="1" latinLnBrk="0" hangingPunct="1">
        <a:lnSpc>
          <a:spcPct val="100000"/>
        </a:lnSpc>
        <a:spcBef>
          <a:spcPts val="500"/>
        </a:spcBef>
        <a:buClr>
          <a:srgbClr val="D03138"/>
        </a:buClr>
        <a:buSzPct val="90000"/>
        <a:buFont typeface="Wingdings" panose="05000000000000000000" pitchFamily="2" charset="2"/>
        <a:buChar char="¢"/>
        <a:defRPr sz="2400" kern="1200">
          <a:solidFill>
            <a:schemeClr val="tx1"/>
          </a:solidFill>
          <a:latin typeface="+mn-lt"/>
          <a:ea typeface="+mn-ea"/>
          <a:cs typeface="+mn-cs"/>
        </a:defRPr>
      </a:lvl2pPr>
      <a:lvl3pPr marL="1204613" indent="-234891" algn="l" defTabSz="914173" rtl="0" eaLnBrk="1" latinLnBrk="0" hangingPunct="1">
        <a:lnSpc>
          <a:spcPct val="100000"/>
        </a:lnSpc>
        <a:spcBef>
          <a:spcPts val="500"/>
        </a:spcBef>
        <a:buClr>
          <a:srgbClr val="D03138"/>
        </a:buClr>
        <a:buSzPct val="125000"/>
        <a:buFont typeface="Wingdings" panose="05000000000000000000" pitchFamily="2" charset="2"/>
        <a:buChar char="§"/>
        <a:defRPr sz="2000" kern="1200">
          <a:solidFill>
            <a:schemeClr val="tx1"/>
          </a:solidFill>
          <a:latin typeface="+mn-lt"/>
          <a:ea typeface="+mn-ea"/>
          <a:cs typeface="+mn-cs"/>
        </a:defRPr>
      </a:lvl3pPr>
      <a:lvl4pPr marL="1661700" indent="-290435" algn="l" defTabSz="914173" rtl="0" eaLnBrk="1" latinLnBrk="0" hangingPunct="1">
        <a:lnSpc>
          <a:spcPct val="100000"/>
        </a:lnSpc>
        <a:spcBef>
          <a:spcPts val="500"/>
        </a:spcBef>
        <a:buClr>
          <a:srgbClr val="D03138"/>
        </a:buClr>
        <a:buSzPct val="125000"/>
        <a:buFont typeface="Courier New" panose="02070309020205020404" pitchFamily="49" charset="0"/>
        <a:buChar char="o"/>
        <a:defRPr sz="1900" kern="1200">
          <a:solidFill>
            <a:schemeClr val="tx1"/>
          </a:solidFill>
          <a:latin typeface="+mn-lt"/>
          <a:ea typeface="+mn-ea"/>
          <a:cs typeface="+mn-cs"/>
        </a:defRPr>
      </a:lvl4pPr>
      <a:lvl5pPr marL="2063231" indent="-234891" algn="l" defTabSz="914173" rtl="0" eaLnBrk="1" latinLnBrk="0" hangingPunct="1">
        <a:lnSpc>
          <a:spcPct val="100000"/>
        </a:lnSpc>
        <a:spcBef>
          <a:spcPts val="500"/>
        </a:spcBef>
        <a:buClr>
          <a:srgbClr val="D03138"/>
        </a:buClr>
        <a:buSzPct val="125000"/>
        <a:buFont typeface="Arial" panose="020B0604020202020204" pitchFamily="34" charset="0"/>
        <a:buChar char="•"/>
        <a:defRPr sz="1900" kern="1200">
          <a:solidFill>
            <a:schemeClr val="tx1"/>
          </a:solidFill>
          <a:latin typeface="+mn-lt"/>
          <a:ea typeface="+mn-ea"/>
          <a:cs typeface="+mn-cs"/>
        </a:defRPr>
      </a:lvl5pPr>
      <a:lvl6pPr marL="2513973" indent="-228546" algn="l" defTabSz="914173"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060" indent="-228546" algn="l" defTabSz="914173"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146" indent="-228546" algn="l" defTabSz="914173"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238" indent="-228546" algn="l" defTabSz="914173"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173" rtl="0" eaLnBrk="1" latinLnBrk="0" hangingPunct="1">
        <a:defRPr sz="1900" kern="1200">
          <a:solidFill>
            <a:schemeClr val="tx1"/>
          </a:solidFill>
          <a:latin typeface="+mn-lt"/>
          <a:ea typeface="+mn-ea"/>
          <a:cs typeface="+mn-cs"/>
        </a:defRPr>
      </a:lvl1pPr>
      <a:lvl2pPr marL="457083" algn="l" defTabSz="914173" rtl="0" eaLnBrk="1" latinLnBrk="0" hangingPunct="1">
        <a:defRPr sz="1900" kern="1200">
          <a:solidFill>
            <a:schemeClr val="tx1"/>
          </a:solidFill>
          <a:latin typeface="+mn-lt"/>
          <a:ea typeface="+mn-ea"/>
          <a:cs typeface="+mn-cs"/>
        </a:defRPr>
      </a:lvl2pPr>
      <a:lvl3pPr marL="914173" algn="l" defTabSz="914173" rtl="0" eaLnBrk="1" latinLnBrk="0" hangingPunct="1">
        <a:defRPr sz="1900" kern="1200">
          <a:solidFill>
            <a:schemeClr val="tx1"/>
          </a:solidFill>
          <a:latin typeface="+mn-lt"/>
          <a:ea typeface="+mn-ea"/>
          <a:cs typeface="+mn-cs"/>
        </a:defRPr>
      </a:lvl3pPr>
      <a:lvl4pPr marL="1371260" algn="l" defTabSz="914173" rtl="0" eaLnBrk="1" latinLnBrk="0" hangingPunct="1">
        <a:defRPr sz="1900" kern="1200">
          <a:solidFill>
            <a:schemeClr val="tx1"/>
          </a:solidFill>
          <a:latin typeface="+mn-lt"/>
          <a:ea typeface="+mn-ea"/>
          <a:cs typeface="+mn-cs"/>
        </a:defRPr>
      </a:lvl4pPr>
      <a:lvl5pPr marL="1828346" algn="l" defTabSz="914173" rtl="0" eaLnBrk="1" latinLnBrk="0" hangingPunct="1">
        <a:defRPr sz="1900" kern="1200">
          <a:solidFill>
            <a:schemeClr val="tx1"/>
          </a:solidFill>
          <a:latin typeface="+mn-lt"/>
          <a:ea typeface="+mn-ea"/>
          <a:cs typeface="+mn-cs"/>
        </a:defRPr>
      </a:lvl5pPr>
      <a:lvl6pPr marL="2285438" algn="l" defTabSz="914173" rtl="0" eaLnBrk="1" latinLnBrk="0" hangingPunct="1">
        <a:defRPr sz="1900" kern="1200">
          <a:solidFill>
            <a:schemeClr val="tx1"/>
          </a:solidFill>
          <a:latin typeface="+mn-lt"/>
          <a:ea typeface="+mn-ea"/>
          <a:cs typeface="+mn-cs"/>
        </a:defRPr>
      </a:lvl6pPr>
      <a:lvl7pPr marL="2742518" algn="l" defTabSz="914173" rtl="0" eaLnBrk="1" latinLnBrk="0" hangingPunct="1">
        <a:defRPr sz="1900" kern="1200">
          <a:solidFill>
            <a:schemeClr val="tx1"/>
          </a:solidFill>
          <a:latin typeface="+mn-lt"/>
          <a:ea typeface="+mn-ea"/>
          <a:cs typeface="+mn-cs"/>
        </a:defRPr>
      </a:lvl7pPr>
      <a:lvl8pPr marL="3199600" algn="l" defTabSz="914173" rtl="0" eaLnBrk="1" latinLnBrk="0" hangingPunct="1">
        <a:defRPr sz="1900" kern="1200">
          <a:solidFill>
            <a:schemeClr val="tx1"/>
          </a:solidFill>
          <a:latin typeface="+mn-lt"/>
          <a:ea typeface="+mn-ea"/>
          <a:cs typeface="+mn-cs"/>
        </a:defRPr>
      </a:lvl8pPr>
      <a:lvl9pPr marL="3656683" algn="l" defTabSz="914173" rtl="0" eaLnBrk="1" latinLnBrk="0" hangingPunct="1">
        <a:defRPr sz="19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5" name="AutoShape 1" descr="tile_paper_medgray.jpeg"/>
          <p:cNvSpPr>
            <a:spLocks/>
          </p:cNvSpPr>
          <p:nvPr/>
        </p:nvSpPr>
        <p:spPr bwMode="auto">
          <a:xfrm>
            <a:off x="-6351" y="6591308"/>
            <a:ext cx="12410283" cy="259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blipFill dpi="0" rotWithShape="0">
            <a:blip r:embed="rId13"/>
            <a:srcRect/>
            <a:tile tx="0" ty="0" sx="100000" sy="100000" flip="none" algn="tl"/>
          </a:bli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defTabSz="412660" fontAlgn="base" hangingPunct="0">
              <a:spcBef>
                <a:spcPct val="0"/>
              </a:spcBef>
              <a:spcAft>
                <a:spcPct val="0"/>
              </a:spcAft>
              <a:defRPr/>
            </a:pPr>
            <a:endParaRPr lang="en-US" sz="1600">
              <a:solidFill>
                <a:srgbClr val="FFFFFF"/>
              </a:solidFill>
              <a:latin typeface="Helvetica Light" charset="0"/>
              <a:ea typeface="ＭＳ Ｐゴシック" charset="0"/>
              <a:cs typeface="Helvetica Light" charset="0"/>
              <a:sym typeface="Helvetica Light" charset="0"/>
            </a:endParaRPr>
          </a:p>
        </p:txBody>
      </p:sp>
    </p:spTree>
  </p:cSld>
  <p:clrMap bg1="lt1" tx1="dk1" bg2="lt2" tx2="dk2" accent1="accent1" accent2="accent2" accent3="accent3" accent4="accent4" accent5="accent5" accent6="accent6" hlink="hlink" folHlink="folHlink"/>
  <p:sldLayoutIdLst>
    <p:sldLayoutId id="2147484095" r:id="rId1"/>
    <p:sldLayoutId id="2147484096" r:id="rId2"/>
    <p:sldLayoutId id="2147484097" r:id="rId3"/>
    <p:sldLayoutId id="2147484098" r:id="rId4"/>
    <p:sldLayoutId id="2147484099" r:id="rId5"/>
    <p:sldLayoutId id="2147484100" r:id="rId6"/>
    <p:sldLayoutId id="2147484101" r:id="rId7"/>
    <p:sldLayoutId id="2147484102" r:id="rId8"/>
    <p:sldLayoutId id="2147484103" r:id="rId9"/>
    <p:sldLayoutId id="2147484104" r:id="rId10"/>
    <p:sldLayoutId id="2147484105" r:id="rId11"/>
  </p:sldLayoutIdLst>
  <p:txStyles>
    <p:titleStyle>
      <a:lvl1pPr algn="ctr" defTabSz="412660" rtl="0" eaLnBrk="0" fontAlgn="base" hangingPunct="0">
        <a:spcBef>
          <a:spcPct val="0"/>
        </a:spcBef>
        <a:spcAft>
          <a:spcPct val="0"/>
        </a:spcAft>
        <a:defRPr sz="5600">
          <a:solidFill>
            <a:srgbClr val="000000"/>
          </a:solidFill>
          <a:latin typeface="+mj-lt"/>
          <a:ea typeface="+mj-ea"/>
          <a:cs typeface="+mj-cs"/>
          <a:sym typeface="Helvetica Light" charset="0"/>
        </a:defRPr>
      </a:lvl1pPr>
      <a:lvl2pPr algn="ctr" defTabSz="412660" rtl="0" eaLnBrk="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2pPr>
      <a:lvl3pPr algn="ctr" defTabSz="412660" rtl="0" eaLnBrk="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3pPr>
      <a:lvl4pPr algn="ctr" defTabSz="412660" rtl="0" eaLnBrk="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4pPr>
      <a:lvl5pPr algn="ctr" defTabSz="412660" rtl="0" eaLnBrk="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5pPr>
      <a:lvl6pPr marL="228552" algn="ctr" defTabSz="412660" rtl="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6pPr>
      <a:lvl7pPr marL="457095" algn="ctr" defTabSz="412660" rtl="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7pPr>
      <a:lvl8pPr marL="685654" algn="ctr" defTabSz="412660" rtl="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8pPr>
      <a:lvl9pPr marL="914196" algn="ctr" defTabSz="412660" rtl="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9pPr>
    </p:titleStyle>
    <p:bodyStyle>
      <a:lvl1pPr marL="171414" indent="-171414" algn="l" defTabSz="412660" rtl="0" eaLnBrk="0" fontAlgn="base" hangingPunct="0">
        <a:spcBef>
          <a:spcPts val="2951"/>
        </a:spcBef>
        <a:spcAft>
          <a:spcPct val="0"/>
        </a:spcAft>
        <a:defRPr sz="2700">
          <a:solidFill>
            <a:srgbClr val="000000"/>
          </a:solidFill>
          <a:latin typeface="+mn-lt"/>
          <a:ea typeface="+mn-ea"/>
          <a:cs typeface="+mn-cs"/>
          <a:sym typeface="Helvetica Light" charset="0"/>
        </a:defRPr>
      </a:lvl1pPr>
      <a:lvl2pPr marL="114276" indent="114276" algn="l" defTabSz="412660" rtl="0" eaLnBrk="0" fontAlgn="base" hangingPunct="0">
        <a:spcBef>
          <a:spcPts val="2951"/>
        </a:spcBef>
        <a:spcAft>
          <a:spcPct val="0"/>
        </a:spcAft>
        <a:defRPr sz="2700">
          <a:solidFill>
            <a:srgbClr val="000000"/>
          </a:solidFill>
          <a:latin typeface="+mn-lt"/>
          <a:ea typeface="Helvetica Light" charset="0"/>
          <a:cs typeface="+mn-cs"/>
          <a:sym typeface="Helvetica Light" charset="0"/>
        </a:defRPr>
      </a:lvl2pPr>
      <a:lvl3pPr marL="228552" indent="228552" algn="l" defTabSz="412660" rtl="0" eaLnBrk="0" fontAlgn="base" hangingPunct="0">
        <a:spcBef>
          <a:spcPts val="2951"/>
        </a:spcBef>
        <a:spcAft>
          <a:spcPct val="0"/>
        </a:spcAft>
        <a:defRPr sz="2700">
          <a:solidFill>
            <a:srgbClr val="000000"/>
          </a:solidFill>
          <a:latin typeface="+mn-lt"/>
          <a:ea typeface="Helvetica Light" charset="0"/>
          <a:cs typeface="+mn-cs"/>
          <a:sym typeface="Helvetica Light" charset="0"/>
        </a:defRPr>
      </a:lvl3pPr>
      <a:lvl4pPr marL="342826" indent="342826" algn="l" defTabSz="412660" rtl="0" eaLnBrk="0" fontAlgn="base" hangingPunct="0">
        <a:spcBef>
          <a:spcPts val="2951"/>
        </a:spcBef>
        <a:spcAft>
          <a:spcPct val="0"/>
        </a:spcAft>
        <a:defRPr sz="2700">
          <a:solidFill>
            <a:srgbClr val="000000"/>
          </a:solidFill>
          <a:latin typeface="+mn-lt"/>
          <a:ea typeface="Helvetica Light" charset="0"/>
          <a:cs typeface="+mn-cs"/>
          <a:sym typeface="Helvetica Light" charset="0"/>
        </a:defRPr>
      </a:lvl4pPr>
      <a:lvl5pPr marL="457095" indent="457095" algn="l" defTabSz="412660" rtl="0" eaLnBrk="0" fontAlgn="base" hangingPunct="0">
        <a:spcBef>
          <a:spcPts val="2951"/>
        </a:spcBef>
        <a:spcAft>
          <a:spcPct val="0"/>
        </a:spcAft>
        <a:defRPr sz="2700">
          <a:solidFill>
            <a:srgbClr val="000000"/>
          </a:solidFill>
          <a:latin typeface="+mn-lt"/>
          <a:ea typeface="Helvetica Light" charset="0"/>
          <a:cs typeface="+mn-cs"/>
          <a:sym typeface="Helvetica Light" charset="0"/>
        </a:defRPr>
      </a:lvl5pPr>
      <a:lvl6pPr marL="685654" algn="l" defTabSz="412660" rtl="0" fontAlgn="base" hangingPunct="0">
        <a:spcBef>
          <a:spcPts val="2951"/>
        </a:spcBef>
        <a:spcAft>
          <a:spcPct val="0"/>
        </a:spcAft>
        <a:defRPr sz="2700">
          <a:solidFill>
            <a:srgbClr val="000000"/>
          </a:solidFill>
          <a:latin typeface="+mn-lt"/>
          <a:ea typeface="Helvetica Light" charset="0"/>
          <a:cs typeface="+mn-cs"/>
          <a:sym typeface="Helvetica Light" charset="0"/>
        </a:defRPr>
      </a:lvl6pPr>
      <a:lvl7pPr marL="914196" algn="l" defTabSz="412660" rtl="0" fontAlgn="base" hangingPunct="0">
        <a:spcBef>
          <a:spcPts val="2951"/>
        </a:spcBef>
        <a:spcAft>
          <a:spcPct val="0"/>
        </a:spcAft>
        <a:defRPr sz="2700">
          <a:solidFill>
            <a:srgbClr val="000000"/>
          </a:solidFill>
          <a:latin typeface="+mn-lt"/>
          <a:ea typeface="Helvetica Light" charset="0"/>
          <a:cs typeface="+mn-cs"/>
          <a:sym typeface="Helvetica Light" charset="0"/>
        </a:defRPr>
      </a:lvl7pPr>
      <a:lvl8pPr marL="1142746" algn="l" defTabSz="412660" rtl="0" fontAlgn="base" hangingPunct="0">
        <a:spcBef>
          <a:spcPts val="2951"/>
        </a:spcBef>
        <a:spcAft>
          <a:spcPct val="0"/>
        </a:spcAft>
        <a:defRPr sz="2700">
          <a:solidFill>
            <a:srgbClr val="000000"/>
          </a:solidFill>
          <a:latin typeface="+mn-lt"/>
          <a:ea typeface="Helvetica Light" charset="0"/>
          <a:cs typeface="+mn-cs"/>
          <a:sym typeface="Helvetica Light" charset="0"/>
        </a:defRPr>
      </a:lvl8pPr>
      <a:lvl9pPr marL="1371294" algn="l" defTabSz="412660" rtl="0" fontAlgn="base" hangingPunct="0">
        <a:spcBef>
          <a:spcPts val="2951"/>
        </a:spcBef>
        <a:spcAft>
          <a:spcPct val="0"/>
        </a:spcAft>
        <a:defRPr sz="2700">
          <a:solidFill>
            <a:srgbClr val="000000"/>
          </a:solidFill>
          <a:latin typeface="+mn-lt"/>
          <a:ea typeface="Helvetica Light" charset="0"/>
          <a:cs typeface="+mn-cs"/>
          <a:sym typeface="Helvetica Light" charset="0"/>
        </a:defRPr>
      </a:lvl9pPr>
    </p:bodyStyle>
    <p:otherStyle>
      <a:defPPr>
        <a:defRPr lang="en-US"/>
      </a:defPPr>
      <a:lvl1pPr marL="0" algn="l" defTabSz="228552" rtl="0" eaLnBrk="1" latinLnBrk="0" hangingPunct="1">
        <a:defRPr sz="900" kern="1200">
          <a:solidFill>
            <a:schemeClr val="tx1"/>
          </a:solidFill>
          <a:latin typeface="+mn-lt"/>
          <a:ea typeface="+mn-ea"/>
          <a:cs typeface="+mn-cs"/>
        </a:defRPr>
      </a:lvl1pPr>
      <a:lvl2pPr marL="228552" algn="l" defTabSz="228552" rtl="0" eaLnBrk="1" latinLnBrk="0" hangingPunct="1">
        <a:defRPr sz="900" kern="1200">
          <a:solidFill>
            <a:schemeClr val="tx1"/>
          </a:solidFill>
          <a:latin typeface="+mn-lt"/>
          <a:ea typeface="+mn-ea"/>
          <a:cs typeface="+mn-cs"/>
        </a:defRPr>
      </a:lvl2pPr>
      <a:lvl3pPr marL="457095" algn="l" defTabSz="228552" rtl="0" eaLnBrk="1" latinLnBrk="0" hangingPunct="1">
        <a:defRPr sz="900" kern="1200">
          <a:solidFill>
            <a:schemeClr val="tx1"/>
          </a:solidFill>
          <a:latin typeface="+mn-lt"/>
          <a:ea typeface="+mn-ea"/>
          <a:cs typeface="+mn-cs"/>
        </a:defRPr>
      </a:lvl3pPr>
      <a:lvl4pPr marL="685654" algn="l" defTabSz="228552" rtl="0" eaLnBrk="1" latinLnBrk="0" hangingPunct="1">
        <a:defRPr sz="900" kern="1200">
          <a:solidFill>
            <a:schemeClr val="tx1"/>
          </a:solidFill>
          <a:latin typeface="+mn-lt"/>
          <a:ea typeface="+mn-ea"/>
          <a:cs typeface="+mn-cs"/>
        </a:defRPr>
      </a:lvl4pPr>
      <a:lvl5pPr marL="914196" algn="l" defTabSz="228552" rtl="0" eaLnBrk="1" latinLnBrk="0" hangingPunct="1">
        <a:defRPr sz="900" kern="1200">
          <a:solidFill>
            <a:schemeClr val="tx1"/>
          </a:solidFill>
          <a:latin typeface="+mn-lt"/>
          <a:ea typeface="+mn-ea"/>
          <a:cs typeface="+mn-cs"/>
        </a:defRPr>
      </a:lvl5pPr>
      <a:lvl6pPr marL="1142746" algn="l" defTabSz="228552" rtl="0" eaLnBrk="1" latinLnBrk="0" hangingPunct="1">
        <a:defRPr sz="900" kern="1200">
          <a:solidFill>
            <a:schemeClr val="tx1"/>
          </a:solidFill>
          <a:latin typeface="+mn-lt"/>
          <a:ea typeface="+mn-ea"/>
          <a:cs typeface="+mn-cs"/>
        </a:defRPr>
      </a:lvl6pPr>
      <a:lvl7pPr marL="1371294" algn="l" defTabSz="228552" rtl="0" eaLnBrk="1" latinLnBrk="0" hangingPunct="1">
        <a:defRPr sz="900" kern="1200">
          <a:solidFill>
            <a:schemeClr val="tx1"/>
          </a:solidFill>
          <a:latin typeface="+mn-lt"/>
          <a:ea typeface="+mn-ea"/>
          <a:cs typeface="+mn-cs"/>
        </a:defRPr>
      </a:lvl7pPr>
      <a:lvl8pPr marL="1599840" algn="l" defTabSz="228552" rtl="0" eaLnBrk="1" latinLnBrk="0" hangingPunct="1">
        <a:defRPr sz="900" kern="1200">
          <a:solidFill>
            <a:schemeClr val="tx1"/>
          </a:solidFill>
          <a:latin typeface="+mn-lt"/>
          <a:ea typeface="+mn-ea"/>
          <a:cs typeface="+mn-cs"/>
        </a:defRPr>
      </a:lvl8pPr>
      <a:lvl9pPr marL="1828392" algn="l" defTabSz="228552" rtl="0" eaLnBrk="1" latinLnBrk="0" hangingPunct="1">
        <a:defRPr sz="9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5" name="AutoShape 1" descr="tile_paper_medgray.jpeg"/>
          <p:cNvSpPr>
            <a:spLocks/>
          </p:cNvSpPr>
          <p:nvPr/>
        </p:nvSpPr>
        <p:spPr bwMode="auto">
          <a:xfrm>
            <a:off x="-6351" y="6591300"/>
            <a:ext cx="12410283" cy="259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blipFill dpi="0" rotWithShape="0">
            <a:blip r:embed="rId13"/>
            <a:srcRect/>
            <a:tile tx="0" ty="0" sx="100000" sy="100000" flip="none" algn="tl"/>
          </a:bli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defTabSz="412660" fontAlgn="base" hangingPunct="0">
              <a:spcBef>
                <a:spcPct val="0"/>
              </a:spcBef>
              <a:spcAft>
                <a:spcPct val="0"/>
              </a:spcAft>
              <a:defRPr/>
            </a:pPr>
            <a:endParaRPr lang="en-US" sz="1600">
              <a:solidFill>
                <a:srgbClr val="FFFFFF"/>
              </a:solidFill>
              <a:latin typeface="Helvetica Light" charset="0"/>
              <a:ea typeface="ＭＳ Ｐゴシック" charset="0"/>
              <a:cs typeface="Helvetica Light" charset="0"/>
              <a:sym typeface="Helvetica Light" charset="0"/>
            </a:endParaRPr>
          </a:p>
        </p:txBody>
      </p:sp>
    </p:spTree>
  </p:cSld>
  <p:clrMap bg1="lt1" tx1="dk1" bg2="lt2" tx2="dk2" accent1="accent1" accent2="accent2" accent3="accent3" accent4="accent4" accent5="accent5" accent6="accent6" hlink="hlink" folHlink="folHlink"/>
  <p:sldLayoutIdLst>
    <p:sldLayoutId id="2147484107" r:id="rId1"/>
    <p:sldLayoutId id="2147484108" r:id="rId2"/>
    <p:sldLayoutId id="2147484109" r:id="rId3"/>
    <p:sldLayoutId id="2147484110" r:id="rId4"/>
    <p:sldLayoutId id="2147484111" r:id="rId5"/>
    <p:sldLayoutId id="2147484112" r:id="rId6"/>
    <p:sldLayoutId id="2147484113" r:id="rId7"/>
    <p:sldLayoutId id="2147484114" r:id="rId8"/>
    <p:sldLayoutId id="2147484115" r:id="rId9"/>
    <p:sldLayoutId id="2147484116" r:id="rId10"/>
    <p:sldLayoutId id="2147484117" r:id="rId11"/>
  </p:sldLayoutIdLst>
  <p:txStyles>
    <p:titleStyle>
      <a:lvl1pPr algn="ctr" defTabSz="412660" rtl="0" eaLnBrk="0" fontAlgn="base" hangingPunct="0">
        <a:spcBef>
          <a:spcPct val="0"/>
        </a:spcBef>
        <a:spcAft>
          <a:spcPct val="0"/>
        </a:spcAft>
        <a:defRPr sz="5600">
          <a:solidFill>
            <a:srgbClr val="000000"/>
          </a:solidFill>
          <a:latin typeface="+mj-lt"/>
          <a:ea typeface="+mj-ea"/>
          <a:cs typeface="+mj-cs"/>
          <a:sym typeface="Helvetica Light" charset="0"/>
        </a:defRPr>
      </a:lvl1pPr>
      <a:lvl2pPr algn="ctr" defTabSz="412660" rtl="0" eaLnBrk="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2pPr>
      <a:lvl3pPr algn="ctr" defTabSz="412660" rtl="0" eaLnBrk="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3pPr>
      <a:lvl4pPr algn="ctr" defTabSz="412660" rtl="0" eaLnBrk="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4pPr>
      <a:lvl5pPr algn="ctr" defTabSz="412660" rtl="0" eaLnBrk="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5pPr>
      <a:lvl6pPr marL="228552" algn="ctr" defTabSz="412660" rtl="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6pPr>
      <a:lvl7pPr marL="457095" algn="ctr" defTabSz="412660" rtl="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7pPr>
      <a:lvl8pPr marL="685654" algn="ctr" defTabSz="412660" rtl="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8pPr>
      <a:lvl9pPr marL="914196" algn="ctr" defTabSz="412660" rtl="0" fontAlgn="base" hangingPunct="0">
        <a:spcBef>
          <a:spcPct val="0"/>
        </a:spcBef>
        <a:spcAft>
          <a:spcPct val="0"/>
        </a:spcAft>
        <a:defRPr sz="5600">
          <a:solidFill>
            <a:srgbClr val="000000"/>
          </a:solidFill>
          <a:latin typeface="Helvetica Light" charset="0"/>
          <a:ea typeface="ＭＳ Ｐゴシック" charset="0"/>
          <a:cs typeface="Helvetica Light" charset="0"/>
          <a:sym typeface="Helvetica Light" charset="0"/>
        </a:defRPr>
      </a:lvl9pPr>
    </p:titleStyle>
    <p:bodyStyle>
      <a:lvl1pPr marL="171414" indent="-171414" algn="l" defTabSz="412660" rtl="0" eaLnBrk="0" fontAlgn="base" hangingPunct="0">
        <a:spcBef>
          <a:spcPts val="2951"/>
        </a:spcBef>
        <a:spcAft>
          <a:spcPct val="0"/>
        </a:spcAft>
        <a:defRPr sz="2700">
          <a:solidFill>
            <a:srgbClr val="000000"/>
          </a:solidFill>
          <a:latin typeface="+mn-lt"/>
          <a:ea typeface="+mn-ea"/>
          <a:cs typeface="+mn-cs"/>
          <a:sym typeface="Helvetica Light" charset="0"/>
        </a:defRPr>
      </a:lvl1pPr>
      <a:lvl2pPr marL="114276" indent="114276" algn="l" defTabSz="412660" rtl="0" eaLnBrk="0" fontAlgn="base" hangingPunct="0">
        <a:spcBef>
          <a:spcPts val="2951"/>
        </a:spcBef>
        <a:spcAft>
          <a:spcPct val="0"/>
        </a:spcAft>
        <a:defRPr sz="2700">
          <a:solidFill>
            <a:srgbClr val="000000"/>
          </a:solidFill>
          <a:latin typeface="+mn-lt"/>
          <a:ea typeface="Helvetica Light" charset="0"/>
          <a:cs typeface="+mn-cs"/>
          <a:sym typeface="Helvetica Light" charset="0"/>
        </a:defRPr>
      </a:lvl2pPr>
      <a:lvl3pPr marL="228552" indent="228552" algn="l" defTabSz="412660" rtl="0" eaLnBrk="0" fontAlgn="base" hangingPunct="0">
        <a:spcBef>
          <a:spcPts val="2951"/>
        </a:spcBef>
        <a:spcAft>
          <a:spcPct val="0"/>
        </a:spcAft>
        <a:defRPr sz="2700">
          <a:solidFill>
            <a:srgbClr val="000000"/>
          </a:solidFill>
          <a:latin typeface="+mn-lt"/>
          <a:ea typeface="Helvetica Light" charset="0"/>
          <a:cs typeface="+mn-cs"/>
          <a:sym typeface="Helvetica Light" charset="0"/>
        </a:defRPr>
      </a:lvl3pPr>
      <a:lvl4pPr marL="342826" indent="342826" algn="l" defTabSz="412660" rtl="0" eaLnBrk="0" fontAlgn="base" hangingPunct="0">
        <a:spcBef>
          <a:spcPts val="2951"/>
        </a:spcBef>
        <a:spcAft>
          <a:spcPct val="0"/>
        </a:spcAft>
        <a:defRPr sz="2700">
          <a:solidFill>
            <a:srgbClr val="000000"/>
          </a:solidFill>
          <a:latin typeface="+mn-lt"/>
          <a:ea typeface="Helvetica Light" charset="0"/>
          <a:cs typeface="+mn-cs"/>
          <a:sym typeface="Helvetica Light" charset="0"/>
        </a:defRPr>
      </a:lvl4pPr>
      <a:lvl5pPr marL="457095" indent="457095" algn="l" defTabSz="412660" rtl="0" eaLnBrk="0" fontAlgn="base" hangingPunct="0">
        <a:spcBef>
          <a:spcPts val="2951"/>
        </a:spcBef>
        <a:spcAft>
          <a:spcPct val="0"/>
        </a:spcAft>
        <a:defRPr sz="2700">
          <a:solidFill>
            <a:srgbClr val="000000"/>
          </a:solidFill>
          <a:latin typeface="+mn-lt"/>
          <a:ea typeface="Helvetica Light" charset="0"/>
          <a:cs typeface="+mn-cs"/>
          <a:sym typeface="Helvetica Light" charset="0"/>
        </a:defRPr>
      </a:lvl5pPr>
      <a:lvl6pPr marL="685654" algn="l" defTabSz="412660" rtl="0" fontAlgn="base" hangingPunct="0">
        <a:spcBef>
          <a:spcPts val="2951"/>
        </a:spcBef>
        <a:spcAft>
          <a:spcPct val="0"/>
        </a:spcAft>
        <a:defRPr sz="2700">
          <a:solidFill>
            <a:srgbClr val="000000"/>
          </a:solidFill>
          <a:latin typeface="+mn-lt"/>
          <a:ea typeface="Helvetica Light" charset="0"/>
          <a:cs typeface="+mn-cs"/>
          <a:sym typeface="Helvetica Light" charset="0"/>
        </a:defRPr>
      </a:lvl6pPr>
      <a:lvl7pPr marL="914196" algn="l" defTabSz="412660" rtl="0" fontAlgn="base" hangingPunct="0">
        <a:spcBef>
          <a:spcPts val="2951"/>
        </a:spcBef>
        <a:spcAft>
          <a:spcPct val="0"/>
        </a:spcAft>
        <a:defRPr sz="2700">
          <a:solidFill>
            <a:srgbClr val="000000"/>
          </a:solidFill>
          <a:latin typeface="+mn-lt"/>
          <a:ea typeface="Helvetica Light" charset="0"/>
          <a:cs typeface="+mn-cs"/>
          <a:sym typeface="Helvetica Light" charset="0"/>
        </a:defRPr>
      </a:lvl7pPr>
      <a:lvl8pPr marL="1142746" algn="l" defTabSz="412660" rtl="0" fontAlgn="base" hangingPunct="0">
        <a:spcBef>
          <a:spcPts val="2951"/>
        </a:spcBef>
        <a:spcAft>
          <a:spcPct val="0"/>
        </a:spcAft>
        <a:defRPr sz="2700">
          <a:solidFill>
            <a:srgbClr val="000000"/>
          </a:solidFill>
          <a:latin typeface="+mn-lt"/>
          <a:ea typeface="Helvetica Light" charset="0"/>
          <a:cs typeface="+mn-cs"/>
          <a:sym typeface="Helvetica Light" charset="0"/>
        </a:defRPr>
      </a:lvl8pPr>
      <a:lvl9pPr marL="1371294" algn="l" defTabSz="412660" rtl="0" fontAlgn="base" hangingPunct="0">
        <a:spcBef>
          <a:spcPts val="2951"/>
        </a:spcBef>
        <a:spcAft>
          <a:spcPct val="0"/>
        </a:spcAft>
        <a:defRPr sz="2700">
          <a:solidFill>
            <a:srgbClr val="000000"/>
          </a:solidFill>
          <a:latin typeface="+mn-lt"/>
          <a:ea typeface="Helvetica Light" charset="0"/>
          <a:cs typeface="+mn-cs"/>
          <a:sym typeface="Helvetica Light" charset="0"/>
        </a:defRPr>
      </a:lvl9pPr>
    </p:bodyStyle>
    <p:otherStyle>
      <a:defPPr>
        <a:defRPr lang="en-US"/>
      </a:defPPr>
      <a:lvl1pPr marL="0" algn="l" defTabSz="228552" rtl="0" eaLnBrk="1" latinLnBrk="0" hangingPunct="1">
        <a:defRPr sz="900" kern="1200">
          <a:solidFill>
            <a:schemeClr val="tx1"/>
          </a:solidFill>
          <a:latin typeface="+mn-lt"/>
          <a:ea typeface="+mn-ea"/>
          <a:cs typeface="+mn-cs"/>
        </a:defRPr>
      </a:lvl1pPr>
      <a:lvl2pPr marL="228552" algn="l" defTabSz="228552" rtl="0" eaLnBrk="1" latinLnBrk="0" hangingPunct="1">
        <a:defRPr sz="900" kern="1200">
          <a:solidFill>
            <a:schemeClr val="tx1"/>
          </a:solidFill>
          <a:latin typeface="+mn-lt"/>
          <a:ea typeface="+mn-ea"/>
          <a:cs typeface="+mn-cs"/>
        </a:defRPr>
      </a:lvl2pPr>
      <a:lvl3pPr marL="457095" algn="l" defTabSz="228552" rtl="0" eaLnBrk="1" latinLnBrk="0" hangingPunct="1">
        <a:defRPr sz="900" kern="1200">
          <a:solidFill>
            <a:schemeClr val="tx1"/>
          </a:solidFill>
          <a:latin typeface="+mn-lt"/>
          <a:ea typeface="+mn-ea"/>
          <a:cs typeface="+mn-cs"/>
        </a:defRPr>
      </a:lvl3pPr>
      <a:lvl4pPr marL="685654" algn="l" defTabSz="228552" rtl="0" eaLnBrk="1" latinLnBrk="0" hangingPunct="1">
        <a:defRPr sz="900" kern="1200">
          <a:solidFill>
            <a:schemeClr val="tx1"/>
          </a:solidFill>
          <a:latin typeface="+mn-lt"/>
          <a:ea typeface="+mn-ea"/>
          <a:cs typeface="+mn-cs"/>
        </a:defRPr>
      </a:lvl4pPr>
      <a:lvl5pPr marL="914196" algn="l" defTabSz="228552" rtl="0" eaLnBrk="1" latinLnBrk="0" hangingPunct="1">
        <a:defRPr sz="900" kern="1200">
          <a:solidFill>
            <a:schemeClr val="tx1"/>
          </a:solidFill>
          <a:latin typeface="+mn-lt"/>
          <a:ea typeface="+mn-ea"/>
          <a:cs typeface="+mn-cs"/>
        </a:defRPr>
      </a:lvl5pPr>
      <a:lvl6pPr marL="1142746" algn="l" defTabSz="228552" rtl="0" eaLnBrk="1" latinLnBrk="0" hangingPunct="1">
        <a:defRPr sz="900" kern="1200">
          <a:solidFill>
            <a:schemeClr val="tx1"/>
          </a:solidFill>
          <a:latin typeface="+mn-lt"/>
          <a:ea typeface="+mn-ea"/>
          <a:cs typeface="+mn-cs"/>
        </a:defRPr>
      </a:lvl6pPr>
      <a:lvl7pPr marL="1371294" algn="l" defTabSz="228552" rtl="0" eaLnBrk="1" latinLnBrk="0" hangingPunct="1">
        <a:defRPr sz="900" kern="1200">
          <a:solidFill>
            <a:schemeClr val="tx1"/>
          </a:solidFill>
          <a:latin typeface="+mn-lt"/>
          <a:ea typeface="+mn-ea"/>
          <a:cs typeface="+mn-cs"/>
        </a:defRPr>
      </a:lvl7pPr>
      <a:lvl8pPr marL="1599840" algn="l" defTabSz="228552" rtl="0" eaLnBrk="1" latinLnBrk="0" hangingPunct="1">
        <a:defRPr sz="900" kern="1200">
          <a:solidFill>
            <a:schemeClr val="tx1"/>
          </a:solidFill>
          <a:latin typeface="+mn-lt"/>
          <a:ea typeface="+mn-ea"/>
          <a:cs typeface="+mn-cs"/>
        </a:defRPr>
      </a:lvl8pPr>
      <a:lvl9pPr marL="1828392" algn="l" defTabSz="228552" rtl="0" eaLnBrk="1" latinLnBrk="0" hangingPunct="1">
        <a:defRPr sz="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2.xml"/><Relationship Id="rId5" Type="http://schemas.openxmlformats.org/officeDocument/2006/relationships/image" Target="../media/image18.jpg"/><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35.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image" Target="../media/image16.png"/><Relationship Id="rId1" Type="http://schemas.openxmlformats.org/officeDocument/2006/relationships/slideLayout" Target="../slideLayouts/slideLayout23.xml"/><Relationship Id="rId4"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7.jpeg"/><Relationship Id="rId3" Type="http://schemas.openxmlformats.org/officeDocument/2006/relationships/image" Target="../media/image27.jpeg"/><Relationship Id="rId7" Type="http://schemas.openxmlformats.org/officeDocument/2006/relationships/image" Target="../media/image31.jpeg"/><Relationship Id="rId12" Type="http://schemas.openxmlformats.org/officeDocument/2006/relationships/image" Target="../media/image36.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jpeg"/><Relationship Id="rId11" Type="http://schemas.openxmlformats.org/officeDocument/2006/relationships/image" Target="../media/image35.jpeg"/><Relationship Id="rId5" Type="http://schemas.openxmlformats.org/officeDocument/2006/relationships/image" Target="../media/image29.jpeg"/><Relationship Id="rId15" Type="http://schemas.openxmlformats.org/officeDocument/2006/relationships/image" Target="../media/image39.pn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 Id="rId14" Type="http://schemas.openxmlformats.org/officeDocument/2006/relationships/image" Target="../media/image38.jpeg"/></Relationships>
</file>

<file path=ppt/slides/_rels/slide13.xml.rels><?xml version="1.0" encoding="UTF-8" standalone="yes"?>
<Relationships xmlns="http://schemas.openxmlformats.org/package/2006/relationships"><Relationship Id="rId8" Type="http://schemas.openxmlformats.org/officeDocument/2006/relationships/image" Target="../media/image31.jpeg"/><Relationship Id="rId13" Type="http://schemas.openxmlformats.org/officeDocument/2006/relationships/image" Target="../media/image36.jpeg"/><Relationship Id="rId3" Type="http://schemas.openxmlformats.org/officeDocument/2006/relationships/image" Target="../media/image26.jpeg"/><Relationship Id="rId7" Type="http://schemas.openxmlformats.org/officeDocument/2006/relationships/image" Target="../media/image30.jpeg"/><Relationship Id="rId12" Type="http://schemas.openxmlformats.org/officeDocument/2006/relationships/image" Target="../media/image35.jpeg"/><Relationship Id="rId17" Type="http://schemas.openxmlformats.org/officeDocument/2006/relationships/image" Target="../media/image40.png"/><Relationship Id="rId2" Type="http://schemas.openxmlformats.org/officeDocument/2006/relationships/notesSlide" Target="../notesSlides/notesSlide3.xml"/><Relationship Id="rId16"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29.jpeg"/><Relationship Id="rId11" Type="http://schemas.openxmlformats.org/officeDocument/2006/relationships/image" Target="../media/image34.jpeg"/><Relationship Id="rId5" Type="http://schemas.openxmlformats.org/officeDocument/2006/relationships/image" Target="../media/image28.jpeg"/><Relationship Id="rId15" Type="http://schemas.openxmlformats.org/officeDocument/2006/relationships/image" Target="../media/image3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 Id="rId14" Type="http://schemas.openxmlformats.org/officeDocument/2006/relationships/image" Target="../media/image3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41.tiff"/><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42.jpg"/><Relationship Id="rId1" Type="http://schemas.openxmlformats.org/officeDocument/2006/relationships/slideLayout" Target="../slideLayouts/slideLayout6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8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0.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73.xml"/></Relationships>
</file>

<file path=ppt/slides/_rels/slide21.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73.xml"/></Relationships>
</file>

<file path=ppt/slides/_rels/slide22.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73.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47.jpg"/><Relationship Id="rId1" Type="http://schemas.openxmlformats.org/officeDocument/2006/relationships/slideLayout" Target="../slideLayouts/slideLayout6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8.png"/><Relationship Id="rId1" Type="http://schemas.openxmlformats.org/officeDocument/2006/relationships/slideLayout" Target="../slideLayouts/slideLayout9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9.png"/><Relationship Id="rId1" Type="http://schemas.openxmlformats.org/officeDocument/2006/relationships/slideLayout" Target="../slideLayouts/slideLayout12.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9.png"/><Relationship Id="rId1" Type="http://schemas.openxmlformats.org/officeDocument/2006/relationships/slideLayout" Target="../slideLayouts/slideLayout12.xml"/><Relationship Id="rId5" Type="http://schemas.openxmlformats.org/officeDocument/2006/relationships/image" Target="../media/image53.pn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8" Type="http://schemas.openxmlformats.org/officeDocument/2006/relationships/image" Target="../media/image59.emf"/><Relationship Id="rId13" Type="http://schemas.openxmlformats.org/officeDocument/2006/relationships/image" Target="../media/image64.emf"/><Relationship Id="rId3" Type="http://schemas.openxmlformats.org/officeDocument/2006/relationships/image" Target="../media/image54.png"/><Relationship Id="rId7" Type="http://schemas.openxmlformats.org/officeDocument/2006/relationships/image" Target="../media/image58.emf"/><Relationship Id="rId12" Type="http://schemas.openxmlformats.org/officeDocument/2006/relationships/image" Target="../media/image63.emf"/><Relationship Id="rId17" Type="http://schemas.openxmlformats.org/officeDocument/2006/relationships/image" Target="../media/image68.emf"/><Relationship Id="rId2" Type="http://schemas.openxmlformats.org/officeDocument/2006/relationships/image" Target="../media/image39.png"/><Relationship Id="rId16" Type="http://schemas.openxmlformats.org/officeDocument/2006/relationships/image" Target="../media/image67.emf"/><Relationship Id="rId1" Type="http://schemas.openxmlformats.org/officeDocument/2006/relationships/slideLayout" Target="../slideLayouts/slideLayout12.xml"/><Relationship Id="rId6" Type="http://schemas.openxmlformats.org/officeDocument/2006/relationships/image" Target="../media/image57.emf"/><Relationship Id="rId11" Type="http://schemas.openxmlformats.org/officeDocument/2006/relationships/image" Target="../media/image62.emf"/><Relationship Id="rId5" Type="http://schemas.openxmlformats.org/officeDocument/2006/relationships/image" Target="../media/image56.emf"/><Relationship Id="rId15" Type="http://schemas.openxmlformats.org/officeDocument/2006/relationships/image" Target="../media/image66.emf"/><Relationship Id="rId10" Type="http://schemas.openxmlformats.org/officeDocument/2006/relationships/image" Target="../media/image61.emf"/><Relationship Id="rId4" Type="http://schemas.openxmlformats.org/officeDocument/2006/relationships/image" Target="../media/image55.emf"/><Relationship Id="rId9" Type="http://schemas.openxmlformats.org/officeDocument/2006/relationships/image" Target="../media/image60.emf"/><Relationship Id="rId14" Type="http://schemas.openxmlformats.org/officeDocument/2006/relationships/image" Target="../media/image65.emf"/></Relationships>
</file>

<file path=ppt/slides/_rels/slide34.xml.rels><?xml version="1.0" encoding="UTF-8" standalone="yes"?>
<Relationships xmlns="http://schemas.openxmlformats.org/package/2006/relationships"><Relationship Id="rId8" Type="http://schemas.openxmlformats.org/officeDocument/2006/relationships/image" Target="../media/image74.emf"/><Relationship Id="rId13" Type="http://schemas.openxmlformats.org/officeDocument/2006/relationships/image" Target="../media/image79.emf"/><Relationship Id="rId18" Type="http://schemas.openxmlformats.org/officeDocument/2006/relationships/image" Target="../media/image84.emf"/><Relationship Id="rId3" Type="http://schemas.openxmlformats.org/officeDocument/2006/relationships/image" Target="../media/image39.png"/><Relationship Id="rId21" Type="http://schemas.openxmlformats.org/officeDocument/2006/relationships/image" Target="../media/image87.emf"/><Relationship Id="rId7" Type="http://schemas.openxmlformats.org/officeDocument/2006/relationships/image" Target="../media/image73.emf"/><Relationship Id="rId12" Type="http://schemas.openxmlformats.org/officeDocument/2006/relationships/image" Target="../media/image78.emf"/><Relationship Id="rId17" Type="http://schemas.openxmlformats.org/officeDocument/2006/relationships/image" Target="../media/image83.emf"/><Relationship Id="rId2" Type="http://schemas.openxmlformats.org/officeDocument/2006/relationships/image" Target="../media/image69.png"/><Relationship Id="rId16" Type="http://schemas.openxmlformats.org/officeDocument/2006/relationships/image" Target="../media/image82.emf"/><Relationship Id="rId20" Type="http://schemas.openxmlformats.org/officeDocument/2006/relationships/image" Target="../media/image86.emf"/><Relationship Id="rId1" Type="http://schemas.openxmlformats.org/officeDocument/2006/relationships/slideLayout" Target="../slideLayouts/slideLayout12.xml"/><Relationship Id="rId6" Type="http://schemas.openxmlformats.org/officeDocument/2006/relationships/image" Target="../media/image72.emf"/><Relationship Id="rId11" Type="http://schemas.openxmlformats.org/officeDocument/2006/relationships/image" Target="../media/image77.emf"/><Relationship Id="rId5" Type="http://schemas.openxmlformats.org/officeDocument/2006/relationships/image" Target="../media/image71.emf"/><Relationship Id="rId15" Type="http://schemas.openxmlformats.org/officeDocument/2006/relationships/image" Target="../media/image81.jpeg"/><Relationship Id="rId10" Type="http://schemas.openxmlformats.org/officeDocument/2006/relationships/image" Target="../media/image76.emf"/><Relationship Id="rId19" Type="http://schemas.openxmlformats.org/officeDocument/2006/relationships/image" Target="../media/image85.emf"/><Relationship Id="rId4" Type="http://schemas.openxmlformats.org/officeDocument/2006/relationships/image" Target="../media/image70.emf"/><Relationship Id="rId9" Type="http://schemas.openxmlformats.org/officeDocument/2006/relationships/image" Target="../media/image75.emf"/><Relationship Id="rId14" Type="http://schemas.openxmlformats.org/officeDocument/2006/relationships/image" Target="../media/image80.emf"/><Relationship Id="rId22" Type="http://schemas.openxmlformats.org/officeDocument/2006/relationships/image" Target="../media/image88.emf"/></Relationships>
</file>

<file path=ppt/slides/_rels/slide3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7.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20.jp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image" Target="../media/image39.png"/><Relationship Id="rId5" Type="http://schemas.openxmlformats.org/officeDocument/2006/relationships/image" Target="../media/image93.png"/><Relationship Id="rId4" Type="http://schemas.openxmlformats.org/officeDocument/2006/relationships/oleObject" Target="../embeddings/oleObject1.bin"/></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image" Target="../media/image39.png"/><Relationship Id="rId5" Type="http://schemas.openxmlformats.org/officeDocument/2006/relationships/image" Target="../media/image93.png"/><Relationship Id="rId4" Type="http://schemas.openxmlformats.org/officeDocument/2006/relationships/oleObject" Target="../embeddings/oleObject2.bin"/></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94.png"/><Relationship Id="rId1" Type="http://schemas.openxmlformats.org/officeDocument/2006/relationships/slideLayout" Target="../slideLayouts/slideLayout105.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95.png"/><Relationship Id="rId1" Type="http://schemas.openxmlformats.org/officeDocument/2006/relationships/slideLayout" Target="../slideLayouts/slideLayout105.xml"/></Relationships>
</file>

<file path=ppt/slides/_rels/slide4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96.pn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18.jpg"/></Relationships>
</file>

<file path=ppt/slides/_rels/slide49.xml.rels><?xml version="1.0" encoding="UTF-8" standalone="yes"?>
<Relationships xmlns="http://schemas.openxmlformats.org/package/2006/relationships"><Relationship Id="rId3" Type="http://schemas.openxmlformats.org/officeDocument/2006/relationships/image" Target="../media/image99.emf"/><Relationship Id="rId7" Type="http://schemas.openxmlformats.org/officeDocument/2006/relationships/image" Target="../media/image18.jpg"/><Relationship Id="rId2" Type="http://schemas.openxmlformats.org/officeDocument/2006/relationships/image" Target="../media/image98.emf"/><Relationship Id="rId1" Type="http://schemas.openxmlformats.org/officeDocument/2006/relationships/slideLayout" Target="../slideLayouts/slideLayout14.xml"/><Relationship Id="rId6" Type="http://schemas.openxmlformats.org/officeDocument/2006/relationships/image" Target="../media/image102.emf"/><Relationship Id="rId5" Type="http://schemas.openxmlformats.org/officeDocument/2006/relationships/image" Target="../media/image101.emf"/><Relationship Id="rId4" Type="http://schemas.openxmlformats.org/officeDocument/2006/relationships/image" Target="../media/image100.emf"/></Relationships>
</file>

<file path=ppt/slides/_rels/slide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5.xml"/><Relationship Id="rId4" Type="http://schemas.openxmlformats.org/officeDocument/2006/relationships/image" Target="../media/image18.jpg"/></Relationships>
</file>

<file path=ppt/slides/_rels/slide50.xml.rels><?xml version="1.0" encoding="UTF-8" standalone="yes"?>
<Relationships xmlns="http://schemas.openxmlformats.org/package/2006/relationships"><Relationship Id="rId3" Type="http://schemas.openxmlformats.org/officeDocument/2006/relationships/image" Target="../media/image103.tiff"/><Relationship Id="rId2" Type="http://schemas.openxmlformats.org/officeDocument/2006/relationships/notesSlide" Target="../notesSlides/notesSlide12.xml"/><Relationship Id="rId1" Type="http://schemas.openxmlformats.org/officeDocument/2006/relationships/slideLayout" Target="../slideLayouts/slideLayout24.xml"/><Relationship Id="rId5" Type="http://schemas.openxmlformats.org/officeDocument/2006/relationships/image" Target="../media/image18.jpg"/><Relationship Id="rId4" Type="http://schemas.openxmlformats.org/officeDocument/2006/relationships/image" Target="../media/image104.emf"/></Relationships>
</file>

<file path=ppt/slides/_rels/slide51.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4.xml"/><Relationship Id="rId5" Type="http://schemas.openxmlformats.org/officeDocument/2006/relationships/image" Target="../media/image18.jpg"/><Relationship Id="rId4" Type="http://schemas.openxmlformats.org/officeDocument/2006/relationships/image" Target="../media/image100.emf"/></Relationships>
</file>

<file path=ppt/slides/_rels/slide5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24.xml"/><Relationship Id="rId5" Type="http://schemas.openxmlformats.org/officeDocument/2006/relationships/image" Target="../media/image18.jpg"/><Relationship Id="rId4" Type="http://schemas.openxmlformats.org/officeDocument/2006/relationships/image" Target="../media/image100.emf"/></Relationships>
</file>

<file path=ppt/slides/_rels/slide5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24.xml"/><Relationship Id="rId5" Type="http://schemas.openxmlformats.org/officeDocument/2006/relationships/image" Target="../media/image18.jpg"/><Relationship Id="rId4" Type="http://schemas.openxmlformats.org/officeDocument/2006/relationships/image" Target="../media/image100.emf"/></Relationships>
</file>

<file path=ppt/slides/_rels/slide5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24.xml"/><Relationship Id="rId5" Type="http://schemas.openxmlformats.org/officeDocument/2006/relationships/image" Target="../media/image18.jpg"/><Relationship Id="rId4" Type="http://schemas.openxmlformats.org/officeDocument/2006/relationships/image" Target="../media/image100.emf"/></Relationships>
</file>

<file path=ppt/slides/_rels/slide56.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8.xml"/><Relationship Id="rId1" Type="http://schemas.openxmlformats.org/officeDocument/2006/relationships/slideLayout" Target="../slideLayouts/slideLayout24.xml"/><Relationship Id="rId5" Type="http://schemas.openxmlformats.org/officeDocument/2006/relationships/image" Target="../media/image18.jpg"/><Relationship Id="rId4" Type="http://schemas.openxmlformats.org/officeDocument/2006/relationships/image" Target="../media/image107.emf"/></Relationships>
</file>

<file path=ppt/slides/_rels/slide57.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09.jpeg"/><Relationship Id="rId7" Type="http://schemas.openxmlformats.org/officeDocument/2006/relationships/image" Target="../media/image97.png"/><Relationship Id="rId2" Type="http://schemas.openxmlformats.org/officeDocument/2006/relationships/image" Target="../media/image108.jpeg"/><Relationship Id="rId1" Type="http://schemas.openxmlformats.org/officeDocument/2006/relationships/slideLayout" Target="../slideLayouts/slideLayout14.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58.xml.rels><?xml version="1.0" encoding="UTF-8" standalone="yes"?>
<Relationships xmlns="http://schemas.openxmlformats.org/package/2006/relationships"><Relationship Id="rId3" Type="http://schemas.openxmlformats.org/officeDocument/2006/relationships/image" Target="../media/image114.emf"/><Relationship Id="rId2" Type="http://schemas.openxmlformats.org/officeDocument/2006/relationships/image" Target="../media/image113.emf"/><Relationship Id="rId1" Type="http://schemas.openxmlformats.org/officeDocument/2006/relationships/slideLayout" Target="../slideLayouts/slideLayout24.xml"/><Relationship Id="rId4" Type="http://schemas.openxmlformats.org/officeDocument/2006/relationships/image" Target="../media/image18.jpg"/></Relationships>
</file>

<file path=ppt/slides/_rels/slide5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9.xml"/><Relationship Id="rId1" Type="http://schemas.openxmlformats.org/officeDocument/2006/relationships/slideLayout" Target="../slideLayouts/slideLayout27.xml"/><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21.jpg"/><Relationship Id="rId1" Type="http://schemas.openxmlformats.org/officeDocument/2006/relationships/slideLayout" Target="../slideLayouts/slideLayout24.xml"/><Relationship Id="rId4" Type="http://schemas.openxmlformats.org/officeDocument/2006/relationships/image" Target="../media/image18.jpg"/></Relationships>
</file>

<file path=ppt/slides/_rels/slide6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6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6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2.xml"/><Relationship Id="rId5" Type="http://schemas.openxmlformats.org/officeDocument/2006/relationships/image" Target="../media/image17.png"/><Relationship Id="rId4" Type="http://schemas.openxmlformats.org/officeDocument/2006/relationships/image" Target="../media/image18.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6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15.png"/><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16.png"/><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17.png"/><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18.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xml"/><Relationship Id="rId1" Type="http://schemas.openxmlformats.org/officeDocument/2006/relationships/slideLayout" Target="../slideLayouts/slideLayout55.xml"/></Relationships>
</file>

<file path=ppt/slides/_rels/slide7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19.png"/><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20.png"/><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7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21.jpg"/><Relationship Id="rId1" Type="http://schemas.openxmlformats.org/officeDocument/2006/relationships/slideLayout" Target="../slideLayouts/slideLayout25.xml"/><Relationship Id="rId4" Type="http://schemas.openxmlformats.org/officeDocument/2006/relationships/image" Target="../media/image18.jpg"/></Relationships>
</file>

<file path=ppt/slides/_rels/slide7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22.jpg"/><Relationship Id="rId1" Type="http://schemas.openxmlformats.org/officeDocument/2006/relationships/slideLayout" Target="../slideLayouts/slideLayout24.xml"/><Relationship Id="rId4" Type="http://schemas.openxmlformats.org/officeDocument/2006/relationships/image" Target="../media/image18.jpg"/></Relationships>
</file>

<file path=ppt/slides/_rels/slide7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20.jpg"/><Relationship Id="rId1" Type="http://schemas.openxmlformats.org/officeDocument/2006/relationships/slideLayout" Target="../slideLayouts/slideLayout24.xml"/><Relationship Id="rId4" Type="http://schemas.openxmlformats.org/officeDocument/2006/relationships/image" Target="../media/image18.jpg"/></Relationships>
</file>

<file path=ppt/slides/_rels/slide7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23.emf"/><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24.pn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125.emf"/><Relationship Id="rId2" Type="http://schemas.openxmlformats.org/officeDocument/2006/relationships/notesSlide" Target="../notesSlides/notesSlide24.xml"/><Relationship Id="rId1" Type="http://schemas.openxmlformats.org/officeDocument/2006/relationships/slideLayout" Target="../slideLayouts/slideLayout55.xml"/></Relationships>
</file>

<file path=ppt/slides/_rels/slide8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6.png"/><Relationship Id="rId1" Type="http://schemas.openxmlformats.org/officeDocument/2006/relationships/slideLayout" Target="../slideLayouts/slideLayout11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8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27.jpg"/><Relationship Id="rId1" Type="http://schemas.openxmlformats.org/officeDocument/2006/relationships/slideLayout" Target="../slideLayouts/slideLayout69.xml"/></Relationships>
</file>

<file path=ppt/slides/_rels/slide8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28.pn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25.xml"/><Relationship Id="rId1" Type="http://schemas.openxmlformats.org/officeDocument/2006/relationships/slideLayout" Target="../slideLayouts/slideLayout28.xml"/><Relationship Id="rId5" Type="http://schemas.openxmlformats.org/officeDocument/2006/relationships/image" Target="../media/image20.jpg"/><Relationship Id="rId4" Type="http://schemas.openxmlformats.org/officeDocument/2006/relationships/image" Target="../media/image39.png"/></Relationships>
</file>

<file path=ppt/slides/_rels/slide89.xml.rels><?xml version="1.0" encoding="UTF-8" standalone="yes"?>
<Relationships xmlns="http://schemas.openxmlformats.org/package/2006/relationships"><Relationship Id="rId8" Type="http://schemas.openxmlformats.org/officeDocument/2006/relationships/image" Target="../media/image133.emf"/><Relationship Id="rId3" Type="http://schemas.openxmlformats.org/officeDocument/2006/relationships/image" Target="../media/image20.jpg"/><Relationship Id="rId7" Type="http://schemas.openxmlformats.org/officeDocument/2006/relationships/image" Target="../media/image132.emf"/><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131.emf"/><Relationship Id="rId5" Type="http://schemas.openxmlformats.org/officeDocument/2006/relationships/image" Target="../media/image130.emf"/><Relationship Id="rId4" Type="http://schemas.openxmlformats.org/officeDocument/2006/relationships/image" Target="../media/image39.png"/><Relationship Id="rId9" Type="http://schemas.openxmlformats.org/officeDocument/2006/relationships/image" Target="../media/image134.emf"/></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7.xml"/></Relationships>
</file>

<file path=ppt/slides/_rels/slide9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8.xml"/></Relationships>
</file>

<file path=ppt/slides/_rels/slide9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8.xml"/></Relationships>
</file>

<file path=ppt/slides/_rels/slide9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8.xml"/></Relationships>
</file>

<file path=ppt/slides/_rels/slide9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20.jpg"/><Relationship Id="rId1" Type="http://schemas.openxmlformats.org/officeDocument/2006/relationships/slideLayout" Target="../slideLayouts/slideLayout24.xml"/></Relationships>
</file>

<file path=ppt/slides/_rels/slide9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20.jp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8" name="Subtitle 2"/>
          <p:cNvSpPr txBox="1">
            <a:spLocks/>
          </p:cNvSpPr>
          <p:nvPr/>
        </p:nvSpPr>
        <p:spPr>
          <a:xfrm>
            <a:off x="3657600" y="3657600"/>
            <a:ext cx="7941733" cy="1695824"/>
          </a:xfrm>
          <a:prstGeom prst="rect">
            <a:avLst/>
          </a:prstGeom>
        </p:spPr>
        <p:txBody>
          <a:bodyPr vert="horz" lIns="121917" tIns="60959" rIns="121917" bIns="60959" rtlCol="0" anchor="ctr">
            <a:noAutofit/>
          </a:bodyPr>
          <a:lstStyle>
            <a:lvl1pPr marL="0" indent="0" algn="l" defTabSz="914354" rtl="0" eaLnBrk="1" latinLnBrk="0" hangingPunct="1">
              <a:lnSpc>
                <a:spcPct val="100000"/>
              </a:lnSpc>
              <a:spcBef>
                <a:spcPts val="600"/>
              </a:spcBef>
              <a:buClr>
                <a:schemeClr val="accent1"/>
              </a:buClr>
              <a:buSzPct val="90000"/>
              <a:buFont typeface="Courier New" panose="02070309020205020404" pitchFamily="49" charset="0"/>
              <a:buNone/>
              <a:defRPr lang="en-US" sz="1800" b="0" kern="1200" baseline="0">
                <a:solidFill>
                  <a:schemeClr val="tx1">
                    <a:lumMod val="60000"/>
                    <a:lumOff val="40000"/>
                  </a:schemeClr>
                </a:solidFill>
                <a:latin typeface="Arial"/>
                <a:ea typeface="+mn-ea"/>
                <a:cs typeface="Arial"/>
              </a:defRPr>
            </a:lvl1pPr>
            <a:lvl2pPr marL="457178" indent="0" algn="ctr" defTabSz="914354" rtl="0" eaLnBrk="1" latinLnBrk="0" hangingPunct="1">
              <a:lnSpc>
                <a:spcPct val="100000"/>
              </a:lnSpc>
              <a:spcBef>
                <a:spcPts val="0"/>
              </a:spcBef>
              <a:buClr>
                <a:schemeClr val="accent1"/>
              </a:buClr>
              <a:buSzPct val="90000"/>
              <a:buFont typeface="Courier New" panose="02070309020205020404" pitchFamily="49" charset="0"/>
              <a:buNone/>
              <a:defRPr lang="en-US" sz="2000" kern="1200">
                <a:solidFill>
                  <a:schemeClr val="tx1"/>
                </a:solidFill>
                <a:latin typeface="Arial"/>
                <a:ea typeface="+mn-ea"/>
                <a:cs typeface="Arial"/>
              </a:defRPr>
            </a:lvl2pPr>
            <a:lvl3pPr marL="914354" indent="0" algn="ctr" defTabSz="914354" rtl="0" eaLnBrk="1" latinLnBrk="0" hangingPunct="1">
              <a:lnSpc>
                <a:spcPct val="100000"/>
              </a:lnSpc>
              <a:spcBef>
                <a:spcPts val="0"/>
              </a:spcBef>
              <a:buClr>
                <a:schemeClr val="accent1"/>
              </a:buClr>
              <a:buSzPct val="90000"/>
              <a:buFont typeface="Courier New" panose="02070309020205020404" pitchFamily="49" charset="0"/>
              <a:buNone/>
              <a:defRPr lang="en-US" sz="1900" kern="1200">
                <a:solidFill>
                  <a:schemeClr val="tx1"/>
                </a:solidFill>
                <a:latin typeface="Arial"/>
                <a:ea typeface="+mn-ea"/>
                <a:cs typeface="Arial"/>
              </a:defRPr>
            </a:lvl3pPr>
            <a:lvl4pPr marL="1371532" indent="0" algn="ctr" defTabSz="914354" rtl="0" eaLnBrk="1" latinLnBrk="0" hangingPunct="1">
              <a:lnSpc>
                <a:spcPct val="100000"/>
              </a:lnSpc>
              <a:spcBef>
                <a:spcPts val="0"/>
              </a:spcBef>
              <a:buClr>
                <a:schemeClr val="accent1"/>
              </a:buClr>
              <a:buSzPct val="90000"/>
              <a:buFont typeface="Courier New" panose="02070309020205020404" pitchFamily="49" charset="0"/>
              <a:buNone/>
              <a:defRPr lang="en-US" sz="1600" kern="1200">
                <a:solidFill>
                  <a:schemeClr val="tx1"/>
                </a:solidFill>
                <a:latin typeface="Arial"/>
                <a:ea typeface="+mn-ea"/>
                <a:cs typeface="Arial"/>
              </a:defRPr>
            </a:lvl4pPr>
            <a:lvl5pPr marL="1828709" indent="0" algn="ctr" defTabSz="914354" rtl="0" eaLnBrk="1" latinLnBrk="0" hangingPunct="1">
              <a:lnSpc>
                <a:spcPct val="100000"/>
              </a:lnSpc>
              <a:spcBef>
                <a:spcPts val="0"/>
              </a:spcBef>
              <a:buClr>
                <a:schemeClr val="accent1"/>
              </a:buClr>
              <a:buSzPct val="100000"/>
              <a:buFont typeface="Courier New" panose="02070309020205020404" pitchFamily="49" charset="0"/>
              <a:buNone/>
              <a:defRPr sz="1600" kern="1200">
                <a:solidFill>
                  <a:schemeClr val="tx1"/>
                </a:solidFill>
                <a:latin typeface="Arial"/>
                <a:ea typeface="+mn-ea"/>
                <a:cs typeface="Arial"/>
              </a:defRPr>
            </a:lvl5pPr>
            <a:lvl6pPr marL="2285886"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r>
              <a:rPr kumimoji="0" lang="en-US" sz="7200" b="1" i="0" u="none" strike="noStrike" kern="1200" cap="none" spc="0" normalizeH="0" baseline="0" noProof="0" dirty="0">
                <a:ln>
                  <a:noFill/>
                </a:ln>
                <a:solidFill>
                  <a:srgbClr val="FFFFFF"/>
                </a:solidFill>
                <a:effectLst/>
                <a:uLnTx/>
                <a:uFillTx/>
                <a:latin typeface="Helvetica" pitchFamily="2" charset="0"/>
                <a:ea typeface="ヒラギノ角ゴ ProN W3"/>
                <a:cs typeface="DIN Alternate Bold"/>
              </a:rPr>
              <a:t>Christianity &amp; the Next Generation</a:t>
            </a:r>
          </a:p>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endParaRPr kumimoji="0" lang="en-US" sz="1800" b="0" i="0" u="none" strike="noStrike" kern="1200" cap="none" spc="0" normalizeH="0" baseline="0" noProof="0" dirty="0">
              <a:ln>
                <a:noFill/>
              </a:ln>
              <a:solidFill>
                <a:srgbClr val="FFFFFF"/>
              </a:solidFill>
              <a:effectLst/>
              <a:uLnTx/>
              <a:uFillTx/>
              <a:latin typeface="Helvetica" pitchFamily="2" charset="0"/>
              <a:ea typeface="ヒラギノ角ゴ ProN W3"/>
              <a:cs typeface="Avenir Black"/>
            </a:endParaRPr>
          </a:p>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endParaRPr kumimoji="0" lang="en-US" sz="1800" b="0" i="0" u="none" strike="noStrike" kern="1200" cap="none" spc="0" normalizeH="0" baseline="0" noProof="0" dirty="0">
              <a:ln>
                <a:noFill/>
              </a:ln>
              <a:solidFill>
                <a:srgbClr val="FFFFFF"/>
              </a:solidFill>
              <a:effectLst/>
              <a:uLnTx/>
              <a:uFillTx/>
              <a:latin typeface="Helvetica" pitchFamily="2" charset="0"/>
              <a:ea typeface="ヒラギノ角ゴ ProN W3"/>
              <a:cs typeface="Avenir Black"/>
            </a:endParaRPr>
          </a:p>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r>
              <a:rPr kumimoji="0" lang="en-US" sz="4000" b="1" i="0" u="none" strike="noStrike" kern="1200" cap="none" spc="0" normalizeH="0" baseline="0" noProof="0" dirty="0">
                <a:ln>
                  <a:noFill/>
                </a:ln>
                <a:solidFill>
                  <a:srgbClr val="FFFFFF"/>
                </a:solidFill>
                <a:effectLst/>
                <a:uLnTx/>
                <a:uFillTx/>
                <a:latin typeface="Helvetica" pitchFamily="2" charset="0"/>
                <a:ea typeface="ヒラギノ角ゴ ProN W3"/>
                <a:cs typeface="Avenir Black"/>
              </a:rPr>
              <a:t>David Kinnaman</a:t>
            </a:r>
            <a:endParaRPr kumimoji="0" lang="en-US" sz="4000" b="1" i="0" u="none" strike="noStrike" kern="1200" cap="none" spc="0" normalizeH="0" baseline="0" noProof="0" dirty="0">
              <a:ln>
                <a:noFill/>
              </a:ln>
              <a:solidFill>
                <a:srgbClr val="FFFFFF"/>
              </a:solidFill>
              <a:effectLst/>
              <a:uLnTx/>
              <a:uFillTx/>
              <a:latin typeface="Helvetica" pitchFamily="2" charset="0"/>
              <a:ea typeface="ヒラギノ角ゴ ProN W3"/>
              <a:cs typeface="Avenir Roman"/>
            </a:endParaRPr>
          </a:p>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endParaRPr kumimoji="0" lang="en-US" sz="1800" b="1" i="0" u="none" strike="noStrike" kern="1200" cap="none" spc="0" normalizeH="0" baseline="0" noProof="0" dirty="0">
              <a:ln>
                <a:noFill/>
              </a:ln>
              <a:solidFill>
                <a:srgbClr val="FFFFFF"/>
              </a:solidFill>
              <a:effectLst/>
              <a:uLnTx/>
              <a:uFillTx/>
              <a:latin typeface="Helvetica" pitchFamily="2" charset="0"/>
              <a:ea typeface="ヒラギノ角ゴ ProN W3"/>
              <a:cs typeface="DIN Alternate Bold"/>
            </a:endParaRPr>
          </a:p>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endParaRPr kumimoji="0" lang="en-US" sz="7200" b="1" i="0" u="none" strike="noStrike" kern="1200" cap="none" spc="0" normalizeH="0" baseline="0" noProof="0" dirty="0">
              <a:ln>
                <a:noFill/>
              </a:ln>
              <a:solidFill>
                <a:srgbClr val="FFFFFF"/>
              </a:solidFill>
              <a:effectLst/>
              <a:uLnTx/>
              <a:uFillTx/>
              <a:latin typeface="Helvetica" pitchFamily="2" charset="0"/>
              <a:ea typeface="ヒラギノ角ゴ ProN W3"/>
              <a:cs typeface="DIN Alternate Bold"/>
            </a:endParaRPr>
          </a:p>
        </p:txBody>
      </p:sp>
      <p:pic>
        <p:nvPicPr>
          <p:cNvPr id="7" name="Picture 6" descr="Asset 1@4x.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4652" y="961106"/>
            <a:ext cx="1650579" cy="4935789"/>
          </a:xfrm>
          <a:prstGeom prst="rect">
            <a:avLst/>
          </a:prstGeom>
        </p:spPr>
      </p:pic>
      <p:pic>
        <p:nvPicPr>
          <p:cNvPr id="5" name="Picture 4" descr="Barna Logo 2015 square cmyk.jpg">
            <a:extLst>
              <a:ext uri="{FF2B5EF4-FFF2-40B4-BE49-F238E27FC236}">
                <a16:creationId xmlns:a16="http://schemas.microsoft.com/office/drawing/2014/main" id="{749BA985-D954-CA4A-92A8-2E572F5CE7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3982851504"/>
      </p:ext>
    </p:extLst>
  </p:cSld>
  <p:clrMapOvr>
    <a:masterClrMapping/>
  </p:clrMapOvr>
  <p:transition spd="med">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3">
            <a:extLst>
              <a:ext uri="{FF2B5EF4-FFF2-40B4-BE49-F238E27FC236}">
                <a16:creationId xmlns:a16="http://schemas.microsoft.com/office/drawing/2014/main" id="{073F871A-4976-1449-9969-8E049AA6CB3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59200" y="0"/>
            <a:ext cx="465878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8397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22133" y="0"/>
            <a:ext cx="5141384"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971" name="Picture 2" descr="Barna_logo_r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69613" y="13"/>
            <a:ext cx="654051" cy="654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972" name="Picture 2" descr="Barna_logo_r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36264" y="106"/>
            <a:ext cx="844549" cy="844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4" name="Group 3"/>
          <p:cNvGrpSpPr/>
          <p:nvPr/>
        </p:nvGrpSpPr>
        <p:grpSpPr>
          <a:xfrm>
            <a:off x="838200" y="4038600"/>
            <a:ext cx="2223879" cy="2234902"/>
            <a:chOff x="5310752" y="1998677"/>
            <a:chExt cx="2018170" cy="2028174"/>
          </a:xfrm>
        </p:grpSpPr>
        <p:pic>
          <p:nvPicPr>
            <p:cNvPr id="14" name="Picture 13" descr="Barna Logo 2015 square rg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9328" y="1998677"/>
              <a:ext cx="1142338" cy="1146146"/>
            </a:xfrm>
            <a:prstGeom prst="rect">
              <a:avLst/>
            </a:prstGeom>
          </p:spPr>
        </p:pic>
        <p:sp>
          <p:nvSpPr>
            <p:cNvPr id="16" name="TextBox 15"/>
            <p:cNvSpPr txBox="1"/>
            <p:nvPr/>
          </p:nvSpPr>
          <p:spPr>
            <a:xfrm>
              <a:off x="5310752" y="3663751"/>
              <a:ext cx="2018170" cy="363100"/>
            </a:xfrm>
            <a:prstGeom prst="rect">
              <a:avLst/>
            </a:prstGeom>
            <a:noFill/>
          </p:spPr>
          <p:txBody>
            <a:bodyPr wrap="none" rtlCol="0">
              <a:spAutoFit/>
            </a:bodyPr>
            <a:lstStyle/>
            <a:p>
              <a:r>
                <a:rPr lang="en-US" sz="2000" b="1" dirty="0">
                  <a:solidFill>
                    <a:schemeClr val="bg1"/>
                  </a:solidFill>
                  <a:latin typeface="DIN Alternate Bold"/>
                  <a:cs typeface="DIN Alternate Bold"/>
                </a:rPr>
                <a:t>WWW.BARNA.COM</a:t>
              </a:r>
            </a:p>
          </p:txBody>
        </p:sp>
      </p:grpSp>
    </p:spTree>
    <p:extLst>
      <p:ext uri="{BB962C8B-B14F-4D97-AF65-F5344CB8AC3E}">
        <p14:creationId xmlns:p14="http://schemas.microsoft.com/office/powerpoint/2010/main" val="3506556737"/>
      </p:ext>
    </p:extLst>
  </p:cSld>
  <p:clrMapOvr>
    <a:masterClrMapping/>
  </p:clrMapOvr>
  <p:transition spd="med">
    <p:split orient="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7300" dirty="0"/>
              <a:t>Technological</a:t>
            </a:r>
            <a:br>
              <a:rPr lang="en-US" sz="7300" i="1" dirty="0"/>
            </a:br>
            <a:br>
              <a:rPr lang="en-US" i="1" dirty="0"/>
            </a:br>
            <a:r>
              <a:rPr lang="en-US" sz="4400" i="1" dirty="0"/>
              <a:t>Digital Babylon</a:t>
            </a:r>
            <a:br>
              <a:rPr lang="en-US" i="1" dirty="0"/>
            </a:br>
            <a:br>
              <a:rPr lang="en-US" i="1" dirty="0"/>
            </a:br>
            <a:endParaRPr lang="en-US" i="1" dirty="0">
              <a:latin typeface="Avenir Black"/>
            </a:endParaRPr>
          </a:p>
        </p:txBody>
      </p:sp>
    </p:spTree>
    <p:extLst>
      <p:ext uri="{BB962C8B-B14F-4D97-AF65-F5344CB8AC3E}">
        <p14:creationId xmlns:p14="http://schemas.microsoft.com/office/powerpoint/2010/main" val="3109006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4033" name="Picture 1"/>
          <p:cNvPicPr>
            <a:picLocks noChangeAspect="1" noChangeArrowheads="1"/>
          </p:cNvPicPr>
          <p:nvPr/>
        </p:nvPicPr>
        <p:blipFill>
          <a:blip r:embed="rId2">
            <a:extLst>
              <a:ext uri="{28A0092B-C50C-407E-A947-70E740481C1C}">
                <a14:useLocalDpi xmlns:a14="http://schemas.microsoft.com/office/drawing/2010/main" val="0"/>
              </a:ext>
            </a:extLst>
          </a:blip>
          <a:srcRect l="35910" r="33688"/>
          <a:stretch>
            <a:fillRect/>
          </a:stretch>
        </p:blipFill>
        <p:spPr bwMode="auto">
          <a:xfrm>
            <a:off x="6733117" y="3556009"/>
            <a:ext cx="508000" cy="12128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7476" y="1809751"/>
            <a:ext cx="1845733" cy="1386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3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2876" y="1907257"/>
            <a:ext cx="1875367" cy="1248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3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6613" y="1909248"/>
            <a:ext cx="1583267" cy="14393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37"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5341" y="2089151"/>
            <a:ext cx="1348317"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38"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2556" y="3477687"/>
            <a:ext cx="1352549" cy="11980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39"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99657" y="3380395"/>
            <a:ext cx="2087033" cy="13906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40"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99835" y="3644900"/>
            <a:ext cx="1750484" cy="8572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41"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46717" y="5014396"/>
            <a:ext cx="4999568" cy="12869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42"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42525" y="4938184"/>
            <a:ext cx="1439333" cy="1437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43"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8732" y="2012964"/>
            <a:ext cx="1352551" cy="13525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44" name="Picture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79864" y="5188092"/>
            <a:ext cx="1682749" cy="9440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4045"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7700" y="3570821"/>
            <a:ext cx="1752600" cy="1007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sp>
        <p:nvSpPr>
          <p:cNvPr id="44046" name="Rectangle 15"/>
          <p:cNvSpPr>
            <a:spLocks/>
          </p:cNvSpPr>
          <p:nvPr/>
        </p:nvSpPr>
        <p:spPr bwMode="auto">
          <a:xfrm>
            <a:off x="508007" y="842361"/>
            <a:ext cx="7196172" cy="656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none" lIns="0" tIns="0" rIns="0" bIns="0" anchor="ctr">
            <a:spAutoFit/>
          </a:bodyPr>
          <a:lstStyle/>
          <a:p>
            <a:pPr defTabSz="1216380" fontAlgn="base">
              <a:spcBef>
                <a:spcPct val="0"/>
              </a:spcBef>
              <a:spcAft>
                <a:spcPct val="0"/>
              </a:spcAft>
            </a:pPr>
            <a:r>
              <a:rPr lang="en-US" sz="4300" dirty="0">
                <a:solidFill>
                  <a:srgbClr val="000000"/>
                </a:solidFill>
                <a:latin typeface="Avenir Medium"/>
                <a:ea typeface="ＭＳ Ｐゴシック" charset="0"/>
                <a:cs typeface="Avenir Medium"/>
                <a:sym typeface="Baskerville" charset="0"/>
              </a:rPr>
              <a:t>The best human inventions…</a:t>
            </a:r>
            <a:endParaRPr lang="en-US" sz="4300" dirty="0">
              <a:solidFill>
                <a:srgbClr val="000000"/>
              </a:solidFill>
              <a:latin typeface="Avenir Medium"/>
              <a:ea typeface="ＭＳ Ｐゴシック" charset="0"/>
              <a:cs typeface="Avenir Medium"/>
              <a:sym typeface="Baskerville Italic" charset="0"/>
            </a:endParaRPr>
          </a:p>
        </p:txBody>
      </p:sp>
      <p:pic>
        <p:nvPicPr>
          <p:cNvPr id="44047" name="Picture 2" descr="Barna_logo_red.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0769613" y="13"/>
            <a:ext cx="654051" cy="654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647643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057" name="Picture 1"/>
          <p:cNvPicPr>
            <a:picLocks noChangeAspect="1" noChangeArrowheads="1"/>
          </p:cNvPicPr>
          <p:nvPr/>
        </p:nvPicPr>
        <p:blipFill>
          <a:blip r:embed="rId3">
            <a:extLst>
              <a:ext uri="{28A0092B-C50C-407E-A947-70E740481C1C}">
                <a14:useLocalDpi xmlns:a14="http://schemas.microsoft.com/office/drawing/2010/main" val="0"/>
              </a:ext>
            </a:extLst>
          </a:blip>
          <a:srcRect l="35910" r="33688"/>
          <a:stretch>
            <a:fillRect/>
          </a:stretch>
        </p:blipFill>
        <p:spPr bwMode="auto">
          <a:xfrm>
            <a:off x="6733117" y="3556009"/>
            <a:ext cx="508000" cy="12128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7476" y="1809751"/>
            <a:ext cx="1845733" cy="1386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5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2876" y="1907257"/>
            <a:ext cx="1875367" cy="1248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6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46613" y="1909248"/>
            <a:ext cx="1583267" cy="14393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61"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5341" y="2089151"/>
            <a:ext cx="1348317"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62"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52556" y="3477687"/>
            <a:ext cx="1352549" cy="11980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63"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99657" y="3380395"/>
            <a:ext cx="2087033" cy="13906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64"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99835" y="3644900"/>
            <a:ext cx="1750484" cy="8572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65"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46717" y="5014396"/>
            <a:ext cx="4999568" cy="12869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66"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42525" y="4938184"/>
            <a:ext cx="1439333" cy="1437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67"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8732" y="2012964"/>
            <a:ext cx="1352551" cy="13525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68" name="Pictur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79864" y="5188092"/>
            <a:ext cx="1682749" cy="9440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45069" name="Picture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7700" y="3570821"/>
            <a:ext cx="1752600" cy="1007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sp>
        <p:nvSpPr>
          <p:cNvPr id="45070" name="Rectangle 15"/>
          <p:cNvSpPr>
            <a:spLocks/>
          </p:cNvSpPr>
          <p:nvPr/>
        </p:nvSpPr>
        <p:spPr bwMode="auto">
          <a:xfrm>
            <a:off x="508093" y="839751"/>
            <a:ext cx="11251267" cy="661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none" lIns="0" tIns="0" rIns="0" bIns="0" anchor="ctr">
            <a:spAutoFit/>
          </a:bodyPr>
          <a:lstStyle/>
          <a:p>
            <a:pPr defTabSz="1216380" fontAlgn="base">
              <a:spcBef>
                <a:spcPct val="0"/>
              </a:spcBef>
              <a:spcAft>
                <a:spcPct val="0"/>
              </a:spcAft>
            </a:pPr>
            <a:r>
              <a:rPr lang="en-US" sz="4300" dirty="0">
                <a:solidFill>
                  <a:srgbClr val="000000"/>
                </a:solidFill>
                <a:latin typeface="Avenir Medium"/>
                <a:ea typeface="ＭＳ Ｐゴシック" charset="0"/>
                <a:cs typeface="Avenir Medium"/>
                <a:sym typeface="Baskerville" charset="0"/>
              </a:rPr>
              <a:t>The best human inventions…</a:t>
            </a:r>
            <a:r>
              <a:rPr lang="en-US" sz="4300" b="1" dirty="0">
                <a:solidFill>
                  <a:srgbClr val="000000"/>
                </a:solidFill>
                <a:latin typeface="Avenir Black"/>
                <a:ea typeface="ＭＳ Ｐゴシック" charset="0"/>
                <a:cs typeface="Avenir Black"/>
                <a:sym typeface="Baskerville Italic" charset="0"/>
              </a:rPr>
              <a:t>in our pockets</a:t>
            </a:r>
          </a:p>
        </p:txBody>
      </p:sp>
      <p:pic>
        <p:nvPicPr>
          <p:cNvPr id="45071" name="Picture 2" descr="Barna_logo_red.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10769613" y="13"/>
            <a:ext cx="654051" cy="654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20"/>
          <p:cNvPicPr>
            <a:picLocks noChangeAspect="1"/>
          </p:cNvPicPr>
          <p:nvPr/>
        </p:nvPicPr>
        <p:blipFill>
          <a:blip r:embed="rId17"/>
          <a:stretch>
            <a:fillRect/>
          </a:stretch>
        </p:blipFill>
        <p:spPr>
          <a:xfrm>
            <a:off x="7835964" y="2667001"/>
            <a:ext cx="4330649" cy="3247987"/>
          </a:xfrm>
          <a:prstGeom prst="rect">
            <a:avLst/>
          </a:prstGeom>
        </p:spPr>
      </p:pic>
    </p:spTree>
    <p:extLst>
      <p:ext uri="{BB962C8B-B14F-4D97-AF65-F5344CB8AC3E}">
        <p14:creationId xmlns:p14="http://schemas.microsoft.com/office/powerpoint/2010/main" val="297734414"/>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1016000" y="-736598"/>
            <a:ext cx="10261600" cy="85848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18" tIns="60909" rIns="121818" bIns="60909">
            <a:spAutoFit/>
          </a:bodyPr>
          <a:lstStyle>
            <a:lvl1pPr eaLnBrk="0" hangingPunct="0">
              <a:defRPr sz="20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20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20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20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20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9pPr>
          </a:lstStyle>
          <a:p>
            <a:pPr algn="r" defTabSz="1218090" eaLnBrk="1" fontAlgn="base" hangingPunct="1">
              <a:spcBef>
                <a:spcPct val="50000"/>
              </a:spcBef>
              <a:spcAft>
                <a:spcPct val="0"/>
              </a:spcAft>
            </a:pPr>
            <a:endParaRPr lang="en-US" sz="5900" dirty="0">
              <a:latin typeface="Avenir Medium"/>
              <a:ea typeface="ＭＳ Ｐゴシック" charset="0"/>
              <a:cs typeface="Avenir Medium"/>
            </a:endParaRPr>
          </a:p>
          <a:p>
            <a:pPr algn="ctr" defTabSz="1218090" eaLnBrk="1" fontAlgn="base" hangingPunct="1">
              <a:spcBef>
                <a:spcPct val="50000"/>
              </a:spcBef>
              <a:spcAft>
                <a:spcPct val="0"/>
              </a:spcAft>
            </a:pPr>
            <a:r>
              <a:rPr lang="en-US" sz="4800" dirty="0">
                <a:latin typeface="Avenir Medium"/>
                <a:ea typeface="ＭＳ Ｐゴシック" charset="0"/>
                <a:cs typeface="Avenir Medium"/>
              </a:rPr>
              <a:t>Humans, in the </a:t>
            </a:r>
            <a:r>
              <a:rPr lang="en-US" sz="4800" b="1" dirty="0">
                <a:latin typeface="Avenir Medium"/>
                <a:ea typeface="ＭＳ Ｐゴシック" charset="0"/>
                <a:cs typeface="Avenir Medium"/>
              </a:rPr>
              <a:t>digital age</a:t>
            </a:r>
            <a:endParaRPr lang="en-US" sz="2400" dirty="0">
              <a:latin typeface="Avenir Medium"/>
              <a:ea typeface="ＭＳ Ｐゴシック" charset="0"/>
              <a:cs typeface="Avenir Medium"/>
            </a:endParaRPr>
          </a:p>
          <a:p>
            <a:pPr algn="ctr" defTabSz="1218090" eaLnBrk="1" fontAlgn="base" hangingPunct="1">
              <a:lnSpc>
                <a:spcPct val="70000"/>
              </a:lnSpc>
              <a:spcBef>
                <a:spcPct val="50000"/>
              </a:spcBef>
              <a:spcAft>
                <a:spcPct val="0"/>
              </a:spcAft>
            </a:pPr>
            <a:r>
              <a:rPr lang="en-US" sz="3200" dirty="0">
                <a:latin typeface="Avenir Medium"/>
                <a:ea typeface="ＭＳ Ｐゴシック" charset="0"/>
                <a:cs typeface="Avenir Medium"/>
              </a:rPr>
              <a:t>hyperlinked       </a:t>
            </a:r>
          </a:p>
          <a:p>
            <a:pPr algn="ctr" defTabSz="1218090" eaLnBrk="1" fontAlgn="base" hangingPunct="1">
              <a:lnSpc>
                <a:spcPct val="70000"/>
              </a:lnSpc>
              <a:spcBef>
                <a:spcPct val="50000"/>
              </a:spcBef>
              <a:spcAft>
                <a:spcPct val="0"/>
              </a:spcAft>
            </a:pPr>
            <a:r>
              <a:rPr lang="en-US" sz="3200" dirty="0">
                <a:latin typeface="Avenir Medium"/>
                <a:ea typeface="ＭＳ Ｐゴシック" charset="0"/>
                <a:cs typeface="Avenir Medium"/>
              </a:rPr>
              <a:t>pop culture = religion          </a:t>
            </a:r>
          </a:p>
          <a:p>
            <a:pPr algn="ctr" defTabSz="1218090" eaLnBrk="1" fontAlgn="base" hangingPunct="1">
              <a:lnSpc>
                <a:spcPct val="70000"/>
              </a:lnSpc>
              <a:spcBef>
                <a:spcPct val="50000"/>
              </a:spcBef>
              <a:spcAft>
                <a:spcPct val="0"/>
              </a:spcAft>
            </a:pPr>
            <a:r>
              <a:rPr lang="en-US" sz="3200" dirty="0">
                <a:latin typeface="Avenir Medium"/>
                <a:ea typeface="ＭＳ Ｐゴシック" charset="0"/>
                <a:cs typeface="Avenir Medium"/>
              </a:rPr>
              <a:t>multi-careering       </a:t>
            </a:r>
          </a:p>
          <a:p>
            <a:pPr algn="ctr" defTabSz="1218090" eaLnBrk="1" fontAlgn="base" hangingPunct="1">
              <a:lnSpc>
                <a:spcPct val="70000"/>
              </a:lnSpc>
              <a:spcBef>
                <a:spcPct val="50000"/>
              </a:spcBef>
              <a:spcAft>
                <a:spcPct val="0"/>
              </a:spcAft>
            </a:pPr>
            <a:r>
              <a:rPr lang="en-US" sz="3200" dirty="0">
                <a:latin typeface="Avenir Medium"/>
                <a:ea typeface="ＭＳ Ｐゴシック" charset="0"/>
                <a:cs typeface="Avenir Medium"/>
              </a:rPr>
              <a:t>craving meaning</a:t>
            </a:r>
          </a:p>
          <a:p>
            <a:pPr algn="ctr" defTabSz="1218090" eaLnBrk="1" fontAlgn="base" hangingPunct="1">
              <a:lnSpc>
                <a:spcPct val="70000"/>
              </a:lnSpc>
              <a:spcBef>
                <a:spcPct val="50000"/>
              </a:spcBef>
              <a:spcAft>
                <a:spcPct val="0"/>
              </a:spcAft>
            </a:pPr>
            <a:r>
              <a:rPr lang="en-US" sz="3200" dirty="0">
                <a:latin typeface="Avenir Medium"/>
                <a:ea typeface="ＭＳ Ｐゴシック" charset="0"/>
                <a:cs typeface="Avenir Medium"/>
              </a:rPr>
              <a:t>info grazing   </a:t>
            </a:r>
          </a:p>
          <a:p>
            <a:pPr algn="ctr" defTabSz="1218090" eaLnBrk="1" fontAlgn="base" hangingPunct="1">
              <a:lnSpc>
                <a:spcPct val="70000"/>
              </a:lnSpc>
              <a:spcBef>
                <a:spcPct val="50000"/>
              </a:spcBef>
              <a:spcAft>
                <a:spcPct val="0"/>
              </a:spcAft>
            </a:pPr>
            <a:r>
              <a:rPr lang="en-US" sz="3200" dirty="0">
                <a:latin typeface="Avenir Medium"/>
                <a:ea typeface="ＭＳ Ｐゴシック" charset="0"/>
                <a:cs typeface="Avenir Medium"/>
              </a:rPr>
              <a:t>media addicted</a:t>
            </a:r>
          </a:p>
          <a:p>
            <a:pPr algn="ctr" defTabSz="1218090" eaLnBrk="1" fontAlgn="base" hangingPunct="1">
              <a:lnSpc>
                <a:spcPct val="70000"/>
              </a:lnSpc>
              <a:spcBef>
                <a:spcPct val="50000"/>
              </a:spcBef>
              <a:spcAft>
                <a:spcPct val="0"/>
              </a:spcAft>
            </a:pPr>
            <a:r>
              <a:rPr lang="en-US" sz="3200" dirty="0">
                <a:latin typeface="Avenir Medium"/>
                <a:ea typeface="ＭＳ Ｐゴシック" charset="0"/>
                <a:cs typeface="Avenir Medium"/>
              </a:rPr>
              <a:t>participants</a:t>
            </a:r>
          </a:p>
          <a:p>
            <a:pPr algn="ctr" defTabSz="1218090" eaLnBrk="1" fontAlgn="base" hangingPunct="1">
              <a:lnSpc>
                <a:spcPct val="70000"/>
              </a:lnSpc>
              <a:spcBef>
                <a:spcPct val="50000"/>
              </a:spcBef>
              <a:spcAft>
                <a:spcPct val="0"/>
              </a:spcAft>
            </a:pPr>
            <a:r>
              <a:rPr lang="en-US" sz="3200" dirty="0">
                <a:latin typeface="Avenir Medium"/>
                <a:ea typeface="ＭＳ Ｐゴシック" charset="0"/>
                <a:cs typeface="Avenir Medium"/>
              </a:rPr>
              <a:t>lonely</a:t>
            </a:r>
          </a:p>
          <a:p>
            <a:pPr algn="ctr" defTabSz="1218090" eaLnBrk="1" fontAlgn="base" hangingPunct="1">
              <a:spcBef>
                <a:spcPct val="50000"/>
              </a:spcBef>
              <a:spcAft>
                <a:spcPct val="0"/>
              </a:spcAft>
            </a:pPr>
            <a:endParaRPr lang="en-US" sz="4800" dirty="0">
              <a:latin typeface="Avenir Medium"/>
              <a:ea typeface="ＭＳ Ｐゴシック" charset="0"/>
              <a:cs typeface="Avenir Medium"/>
            </a:endParaRPr>
          </a:p>
          <a:p>
            <a:pPr algn="ctr" defTabSz="1218090" eaLnBrk="1" fontAlgn="base" hangingPunct="1">
              <a:spcBef>
                <a:spcPct val="50000"/>
              </a:spcBef>
              <a:spcAft>
                <a:spcPct val="0"/>
              </a:spcAft>
            </a:pPr>
            <a:r>
              <a:rPr lang="en-US" dirty="0">
                <a:latin typeface="Avenir Medium"/>
                <a:ea typeface="ＭＳ Ｐゴシック" charset="0"/>
                <a:cs typeface="Avenir Medium"/>
              </a:rPr>
              <a:t>	</a:t>
            </a:r>
          </a:p>
        </p:txBody>
      </p:sp>
    </p:spTree>
    <p:extLst>
      <p:ext uri="{BB962C8B-B14F-4D97-AF65-F5344CB8AC3E}">
        <p14:creationId xmlns:p14="http://schemas.microsoft.com/office/powerpoint/2010/main" val="2856460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219200" y="851121"/>
            <a:ext cx="9601200" cy="5614600"/>
          </a:xfrm>
          <a:prstGeom prst="rect">
            <a:avLst/>
          </a:prstGeom>
        </p:spPr>
      </p:pic>
      <p:pic>
        <p:nvPicPr>
          <p:cNvPr id="4" name="Picture 3" descr="Barna Logo 2015 square cmyk.jpg">
            <a:extLst>
              <a:ext uri="{FF2B5EF4-FFF2-40B4-BE49-F238E27FC236}">
                <a16:creationId xmlns:a16="http://schemas.microsoft.com/office/drawing/2014/main" id="{DA7C123A-80F4-0247-962E-F0CD0ACF28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1555458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3"/>
          <p:cNvSpPr txBox="1">
            <a:spLocks noChangeArrowheads="1"/>
          </p:cNvSpPr>
          <p:nvPr/>
        </p:nvSpPr>
        <p:spPr bwMode="auto">
          <a:xfrm>
            <a:off x="990600" y="-486082"/>
            <a:ext cx="11125200" cy="77711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738" tIns="60869" rIns="121738" bIns="60869">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7190" fontAlgn="base">
              <a:spcBef>
                <a:spcPct val="50000"/>
              </a:spcBef>
              <a:spcAft>
                <a:spcPct val="0"/>
              </a:spcAft>
            </a:pPr>
            <a:endParaRPr lang="en-US" sz="5900" dirty="0">
              <a:latin typeface="Avenir Medium"/>
              <a:cs typeface="Avenir Medium"/>
            </a:endParaRPr>
          </a:p>
          <a:p>
            <a:pPr defTabSz="1217190" fontAlgn="base">
              <a:spcBef>
                <a:spcPct val="50000"/>
              </a:spcBef>
              <a:spcAft>
                <a:spcPct val="0"/>
              </a:spcAft>
            </a:pPr>
            <a:r>
              <a:rPr lang="en-US" sz="3700" dirty="0">
                <a:latin typeface="Avenir Medium"/>
                <a:cs typeface="Avenir Medium"/>
              </a:rPr>
              <a:t>we live in a </a:t>
            </a:r>
            <a:r>
              <a:rPr lang="en-US" sz="3700" b="1" dirty="0">
                <a:latin typeface="Avenir Black"/>
                <a:cs typeface="Avenir Black"/>
              </a:rPr>
              <a:t>complicated, </a:t>
            </a:r>
            <a:r>
              <a:rPr lang="en-US" sz="3700" dirty="0">
                <a:latin typeface="Avenir Black"/>
                <a:cs typeface="Avenir Black"/>
              </a:rPr>
              <a:t>accelerated </a:t>
            </a:r>
            <a:r>
              <a:rPr lang="en-US" sz="3700" dirty="0">
                <a:latin typeface="Avenir Medium"/>
                <a:cs typeface="Avenir Medium"/>
              </a:rPr>
              <a:t>culture  </a:t>
            </a:r>
            <a:endParaRPr lang="en-US" sz="1600" dirty="0">
              <a:latin typeface="Avenir Medium"/>
              <a:cs typeface="Avenir Medium"/>
            </a:endParaRPr>
          </a:p>
          <a:p>
            <a:pPr defTabSz="1217190" fontAlgn="base">
              <a:spcBef>
                <a:spcPct val="50000"/>
              </a:spcBef>
              <a:spcAft>
                <a:spcPct val="0"/>
              </a:spcAft>
            </a:pPr>
            <a:br>
              <a:rPr lang="en-US" sz="1100" b="1" i="1" dirty="0">
                <a:latin typeface="Avenir Black"/>
                <a:cs typeface="Avenir Black"/>
              </a:rPr>
            </a:br>
            <a:r>
              <a:rPr lang="en-US" sz="2700" b="1" i="1" dirty="0">
                <a:latin typeface="Avenir Black"/>
                <a:cs typeface="Avenir Black"/>
              </a:rPr>
              <a:t>“Jerusalem”</a:t>
            </a:r>
            <a:r>
              <a:rPr lang="en-US" sz="2700" b="1" i="1">
                <a:latin typeface="Avenir Black"/>
                <a:cs typeface="Avenir Black"/>
              </a:rPr>
              <a:t>	 </a:t>
            </a:r>
            <a:r>
              <a:rPr lang="en-US" sz="2700" b="1" i="1" dirty="0">
                <a:latin typeface="Avenir Black"/>
                <a:cs typeface="Avenir Black"/>
              </a:rPr>
              <a:t>		“Babylon”</a:t>
            </a:r>
          </a:p>
          <a:p>
            <a:pPr defTabSz="1217190" fontAlgn="base">
              <a:spcBef>
                <a:spcPct val="50000"/>
              </a:spcBef>
              <a:spcAft>
                <a:spcPct val="0"/>
              </a:spcAft>
            </a:pPr>
            <a:r>
              <a:rPr lang="en-US" sz="2700" dirty="0">
                <a:latin typeface="Avenir Medium"/>
                <a:cs typeface="Avenir Medium"/>
              </a:rPr>
              <a:t>* Faith at the center		* Faith in the margins</a:t>
            </a:r>
          </a:p>
          <a:p>
            <a:pPr defTabSz="1217190" fontAlgn="base">
              <a:spcBef>
                <a:spcPct val="50000"/>
              </a:spcBef>
              <a:spcAft>
                <a:spcPct val="0"/>
              </a:spcAft>
            </a:pPr>
            <a:r>
              <a:rPr lang="en-US" sz="2700" dirty="0">
                <a:latin typeface="Avenir Medium"/>
                <a:cs typeface="Avenir Medium"/>
              </a:rPr>
              <a:t>* </a:t>
            </a:r>
            <a:r>
              <a:rPr lang="en-US" sz="2700" dirty="0" err="1">
                <a:latin typeface="Avenir Medium"/>
                <a:cs typeface="Avenir Medium"/>
              </a:rPr>
              <a:t>Monothestic</a:t>
            </a:r>
            <a:r>
              <a:rPr lang="en-US" sz="2700" dirty="0">
                <a:latin typeface="Avenir Medium"/>
                <a:cs typeface="Avenir Medium"/>
              </a:rPr>
              <a:t>			* Pluralistic</a:t>
            </a:r>
          </a:p>
          <a:p>
            <a:pPr defTabSz="1217190" fontAlgn="base">
              <a:spcBef>
                <a:spcPct val="50000"/>
              </a:spcBef>
              <a:spcAft>
                <a:spcPct val="0"/>
              </a:spcAft>
            </a:pPr>
            <a:r>
              <a:rPr lang="en-US" sz="2700" dirty="0">
                <a:latin typeface="Avenir Medium"/>
                <a:cs typeface="Avenir Medium"/>
              </a:rPr>
              <a:t>* Slower pace			* Accelerated, frenetic</a:t>
            </a:r>
          </a:p>
          <a:p>
            <a:pPr defTabSz="1217190" fontAlgn="base">
              <a:spcBef>
                <a:spcPct val="50000"/>
              </a:spcBef>
              <a:spcAft>
                <a:spcPct val="0"/>
              </a:spcAft>
            </a:pPr>
            <a:r>
              <a:rPr lang="en-US" sz="2700" dirty="0">
                <a:latin typeface="Avenir Medium"/>
                <a:cs typeface="Avenir Medium"/>
              </a:rPr>
              <a:t>* Idol: false piety		* Idol: fitting in, being up to speed</a:t>
            </a:r>
          </a:p>
          <a:p>
            <a:pPr defTabSz="1217190" fontAlgn="base">
              <a:spcBef>
                <a:spcPct val="50000"/>
              </a:spcBef>
              <a:spcAft>
                <a:spcPct val="0"/>
              </a:spcAft>
            </a:pPr>
            <a:r>
              <a:rPr lang="en-US" sz="2700" dirty="0">
                <a:latin typeface="Avenir Medium"/>
                <a:cs typeface="Avenir Medium"/>
              </a:rPr>
              <a:t>* Control			* Open-source</a:t>
            </a:r>
          </a:p>
          <a:p>
            <a:pPr defTabSz="1217190" fontAlgn="base">
              <a:spcBef>
                <a:spcPct val="50000"/>
              </a:spcBef>
              <a:spcAft>
                <a:spcPct val="0"/>
              </a:spcAft>
            </a:pPr>
            <a:r>
              <a:rPr lang="en-US" sz="2700" dirty="0">
                <a:latin typeface="Avenir Medium"/>
                <a:cs typeface="Avenir Medium"/>
              </a:rPr>
              <a:t>* Simpler life			* Bitter/sweet tension</a:t>
            </a:r>
          </a:p>
          <a:p>
            <a:pPr defTabSz="1217190" fontAlgn="base">
              <a:spcBef>
                <a:spcPct val="50000"/>
              </a:spcBef>
              <a:spcAft>
                <a:spcPct val="0"/>
              </a:spcAft>
            </a:pPr>
            <a:endParaRPr lang="en-US" sz="2700" dirty="0">
              <a:latin typeface="Avenir Medium"/>
              <a:cs typeface="Avenir Medium"/>
            </a:endParaRPr>
          </a:p>
          <a:p>
            <a:pPr defTabSz="1217190" fontAlgn="base">
              <a:spcBef>
                <a:spcPct val="50000"/>
              </a:spcBef>
              <a:spcAft>
                <a:spcPct val="0"/>
              </a:spcAft>
            </a:pPr>
            <a:r>
              <a:rPr lang="en-US" sz="3700" dirty="0">
                <a:latin typeface="Avenir Medium"/>
                <a:cs typeface="Avenir Medium"/>
              </a:rPr>
              <a:t>	</a:t>
            </a:r>
          </a:p>
        </p:txBody>
      </p:sp>
    </p:spTree>
    <p:extLst>
      <p:ext uri="{BB962C8B-B14F-4D97-AF65-F5344CB8AC3E}">
        <p14:creationId xmlns:p14="http://schemas.microsoft.com/office/powerpoint/2010/main" val="3372858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711" y="1909296"/>
            <a:ext cx="2366341" cy="3047365"/>
          </a:xfrm>
          <a:prstGeom prst="rect">
            <a:avLst/>
          </a:prstGeom>
        </p:spPr>
      </p:pic>
      <p:sp>
        <p:nvSpPr>
          <p:cNvPr id="8" name="Title 1"/>
          <p:cNvSpPr>
            <a:spLocks noGrp="1"/>
          </p:cNvSpPr>
          <p:nvPr>
            <p:ph type="title"/>
          </p:nvPr>
        </p:nvSpPr>
        <p:spPr>
          <a:xfrm>
            <a:off x="4470400" y="1397000"/>
            <a:ext cx="6895843" cy="4064000"/>
          </a:xfrm>
        </p:spPr>
        <p:txBody>
          <a:bodyPr/>
          <a:lstStyle/>
          <a:p>
            <a:r>
              <a:rPr lang="en-US" sz="6667" dirty="0">
                <a:solidFill>
                  <a:schemeClr val="tx1"/>
                </a:solidFill>
                <a:latin typeface="DIN Alternate" charset="0"/>
                <a:ea typeface="DIN Alternate" charset="0"/>
                <a:cs typeface="DIN Alternate" charset="0"/>
              </a:rPr>
              <a:t>Helping people to navigate life in digital Babylon is a big opportunity.</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spTree>
    <p:extLst>
      <p:ext uri="{BB962C8B-B14F-4D97-AF65-F5344CB8AC3E}">
        <p14:creationId xmlns:p14="http://schemas.microsoft.com/office/powerpoint/2010/main" val="1850610461"/>
      </p:ext>
    </p:extLst>
  </p:cSld>
  <p:clrMapOvr>
    <a:masterClrMapping/>
  </p:clrMapOvr>
  <p:transition spd="med">
    <p:split orient="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7300" dirty="0"/>
              <a:t>Social</a:t>
            </a:r>
            <a:br>
              <a:rPr lang="en-US" i="1" dirty="0"/>
            </a:br>
            <a:br>
              <a:rPr lang="en-US" i="1" dirty="0"/>
            </a:br>
            <a:r>
              <a:rPr lang="en-US" sz="4400" i="1" dirty="0"/>
              <a:t>The Changing Ways We Relate</a:t>
            </a:r>
            <a:endParaRPr lang="en-US" i="1" dirty="0">
              <a:latin typeface="Avenir Black"/>
            </a:endParaRPr>
          </a:p>
        </p:txBody>
      </p:sp>
    </p:spTree>
    <p:extLst>
      <p:ext uri="{BB962C8B-B14F-4D97-AF65-F5344CB8AC3E}">
        <p14:creationId xmlns:p14="http://schemas.microsoft.com/office/powerpoint/2010/main" val="3796887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66674" y="417351"/>
            <a:ext cx="6845999" cy="6051525"/>
          </a:xfrm>
          <a:prstGeom prst="rect">
            <a:avLst/>
          </a:prstGeom>
        </p:spPr>
      </p:pic>
    </p:spTree>
    <p:extLst>
      <p:ext uri="{BB962C8B-B14F-4D97-AF65-F5344CB8AC3E}">
        <p14:creationId xmlns:p14="http://schemas.microsoft.com/office/powerpoint/2010/main" val="3073102128"/>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78604"/>
            <a:ext cx="12192000" cy="2810741"/>
          </a:xfrm>
        </p:spPr>
        <p:txBody>
          <a:bodyPr>
            <a:normAutofit fontScale="90000"/>
          </a:bodyPr>
          <a:lstStyle/>
          <a:p>
            <a:br>
              <a:rPr lang="en-US" dirty="0">
                <a:solidFill>
                  <a:schemeClr val="tx1"/>
                </a:solidFill>
              </a:rPr>
            </a:br>
            <a:r>
              <a:rPr lang="en-US" dirty="0">
                <a:solidFill>
                  <a:schemeClr val="tx1"/>
                </a:solidFill>
              </a:rPr>
              <a:t>The first job of a leader is </a:t>
            </a:r>
            <a:br>
              <a:rPr lang="en-US" dirty="0">
                <a:solidFill>
                  <a:schemeClr val="tx1"/>
                </a:solidFill>
              </a:rPr>
            </a:br>
            <a:r>
              <a:rPr lang="en-US" dirty="0">
                <a:solidFill>
                  <a:schemeClr val="tx1"/>
                </a:solidFill>
              </a:rPr>
              <a:t>to accurately describe reality.</a:t>
            </a:r>
            <a:br>
              <a:rPr lang="en-US" dirty="0">
                <a:solidFill>
                  <a:schemeClr val="tx1">
                    <a:lumMod val="65000"/>
                    <a:lumOff val="35000"/>
                  </a:schemeClr>
                </a:solidFill>
              </a:rPr>
            </a:br>
            <a:br>
              <a:rPr lang="en-US" dirty="0">
                <a:solidFill>
                  <a:schemeClr val="tx1">
                    <a:lumMod val="65000"/>
                    <a:lumOff val="35000"/>
                  </a:schemeClr>
                </a:solidFill>
              </a:rPr>
            </a:br>
            <a:r>
              <a:rPr lang="en-US" sz="3600" dirty="0">
                <a:solidFill>
                  <a:schemeClr val="tx1"/>
                </a:solidFill>
                <a:latin typeface="Avenir Book"/>
                <a:cs typeface="Avenir Book"/>
              </a:rPr>
              <a:t>~Max </a:t>
            </a:r>
            <a:r>
              <a:rPr lang="en-US" sz="3600" dirty="0" err="1">
                <a:solidFill>
                  <a:schemeClr val="tx1"/>
                </a:solidFill>
                <a:latin typeface="Avenir Book"/>
                <a:cs typeface="Avenir Book"/>
              </a:rPr>
              <a:t>DePree</a:t>
            </a:r>
            <a:br>
              <a:rPr lang="en-US" sz="3600" dirty="0">
                <a:solidFill>
                  <a:schemeClr val="tx1"/>
                </a:solidFill>
                <a:latin typeface="Avenir Book"/>
                <a:cs typeface="Avenir Book"/>
              </a:rPr>
            </a:br>
            <a:endParaRPr lang="en-US" sz="2100" i="1" dirty="0">
              <a:solidFill>
                <a:schemeClr val="tx1"/>
              </a:solidFill>
              <a:latin typeface="Avenir Book"/>
              <a:cs typeface="Avenir Book"/>
            </a:endParaRPr>
          </a:p>
        </p:txBody>
      </p:sp>
    </p:spTree>
    <p:extLst>
      <p:ext uri="{BB962C8B-B14F-4D97-AF65-F5344CB8AC3E}">
        <p14:creationId xmlns:p14="http://schemas.microsoft.com/office/powerpoint/2010/main" val="32299186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23622" y="948278"/>
            <a:ext cx="9581099" cy="5540375"/>
          </a:xfrm>
          <a:prstGeom prst="rect">
            <a:avLst/>
          </a:prstGeom>
        </p:spPr>
      </p:pic>
    </p:spTree>
    <p:extLst>
      <p:ext uri="{BB962C8B-B14F-4D97-AF65-F5344CB8AC3E}">
        <p14:creationId xmlns:p14="http://schemas.microsoft.com/office/powerpoint/2010/main" val="4006858992"/>
      </p:ext>
    </p:extLst>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46729" y="127630"/>
            <a:ext cx="6930675" cy="6349393"/>
          </a:xfrm>
          <a:prstGeom prst="rect">
            <a:avLst/>
          </a:prstGeom>
        </p:spPr>
      </p:pic>
    </p:spTree>
    <p:extLst>
      <p:ext uri="{BB962C8B-B14F-4D97-AF65-F5344CB8AC3E}">
        <p14:creationId xmlns:p14="http://schemas.microsoft.com/office/powerpoint/2010/main" val="865687778"/>
      </p:ext>
    </p:extLst>
  </p:cSld>
  <p:clrMapOvr>
    <a:masterClrMapping/>
  </p:clrMapOvr>
  <p:transition spd="slow">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83661" y="1836494"/>
            <a:ext cx="10011979" cy="3172335"/>
          </a:xfrm>
          <a:prstGeom prst="rect">
            <a:avLst/>
          </a:prstGeom>
        </p:spPr>
      </p:pic>
    </p:spTree>
    <p:extLst>
      <p:ext uri="{BB962C8B-B14F-4D97-AF65-F5344CB8AC3E}">
        <p14:creationId xmlns:p14="http://schemas.microsoft.com/office/powerpoint/2010/main" val="454179836"/>
      </p:ext>
    </p:extLst>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348" y="1905318"/>
            <a:ext cx="2293067" cy="3047365"/>
          </a:xfrm>
          <a:prstGeom prst="rect">
            <a:avLst/>
          </a:prstGeom>
        </p:spPr>
      </p:pic>
      <p:sp>
        <p:nvSpPr>
          <p:cNvPr id="5" name="Title 1"/>
          <p:cNvSpPr>
            <a:spLocks noGrp="1"/>
          </p:cNvSpPr>
          <p:nvPr>
            <p:ph type="title"/>
          </p:nvPr>
        </p:nvSpPr>
        <p:spPr>
          <a:xfrm>
            <a:off x="4470400" y="1397000"/>
            <a:ext cx="6895843" cy="4064000"/>
          </a:xfrm>
        </p:spPr>
        <p:txBody>
          <a:bodyPr/>
          <a:lstStyle/>
          <a:p>
            <a:r>
              <a:rPr lang="en-US" sz="6667" dirty="0">
                <a:solidFill>
                  <a:schemeClr val="tx1"/>
                </a:solidFill>
                <a:latin typeface="DIN Alternate" charset="0"/>
                <a:ea typeface="DIN Alternate" charset="0"/>
                <a:cs typeface="DIN Alternate" charset="0"/>
              </a:rPr>
              <a:t>Christians should be the best “tribe” at having difficult conversations.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spTree>
    <p:extLst>
      <p:ext uri="{BB962C8B-B14F-4D97-AF65-F5344CB8AC3E}">
        <p14:creationId xmlns:p14="http://schemas.microsoft.com/office/powerpoint/2010/main" val="2000529653"/>
      </p:ext>
    </p:extLst>
  </p:cSld>
  <p:clrMapOvr>
    <a:masterClrMapping/>
  </p:clrMapOvr>
  <p:transition spd="med">
    <p:split orient="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7300" dirty="0"/>
              <a:t>Emotional</a:t>
            </a:r>
            <a:br>
              <a:rPr lang="en-US" sz="6000" i="1" dirty="0"/>
            </a:br>
            <a:br>
              <a:rPr lang="en-US" sz="6000" i="1" dirty="0"/>
            </a:br>
            <a:r>
              <a:rPr lang="en-US" sz="4900" i="1" dirty="0"/>
              <a:t>An Anxious Age</a:t>
            </a:r>
            <a:endParaRPr lang="en-US" sz="6000" i="1" dirty="0"/>
          </a:p>
        </p:txBody>
      </p:sp>
    </p:spTree>
    <p:extLst>
      <p:ext uri="{BB962C8B-B14F-4D97-AF65-F5344CB8AC3E}">
        <p14:creationId xmlns:p14="http://schemas.microsoft.com/office/powerpoint/2010/main" val="4275677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descr="inages-08.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52598" y="0"/>
            <a:ext cx="15463044" cy="1159748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 name="Picture 2" descr="Barna_logo_r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36264" y="106"/>
            <a:ext cx="844549" cy="844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1265"/>
                                        </p:tgtEl>
                                        <p:attrNameLst>
                                          <p:attrName>style.visibility</p:attrName>
                                        </p:attrNameLst>
                                      </p:cBhvr>
                                      <p:to>
                                        <p:strVal val="visible"/>
                                      </p:to>
                                    </p:set>
                                    <p:anim calcmode="lin" valueType="num">
                                      <p:cBhvr>
                                        <p:cTn id="7" dur="500" fill="hold"/>
                                        <p:tgtEl>
                                          <p:spTgt spid="11265"/>
                                        </p:tgtEl>
                                        <p:attrNameLst>
                                          <p:attrName>ppt_w</p:attrName>
                                        </p:attrNameLst>
                                      </p:cBhvr>
                                      <p:tavLst>
                                        <p:tav tm="0">
                                          <p:val>
                                            <p:fltVal val="0"/>
                                          </p:val>
                                        </p:tav>
                                        <p:tav tm="100000">
                                          <p:val>
                                            <p:strVal val="#ppt_w"/>
                                          </p:val>
                                        </p:tav>
                                      </p:tavLst>
                                    </p:anim>
                                    <p:anim calcmode="lin" valueType="num">
                                      <p:cBhvr>
                                        <p:cTn id="8" dur="500" fill="hold"/>
                                        <p:tgtEl>
                                          <p:spTgt spid="11265"/>
                                        </p:tgtEl>
                                        <p:attrNameLst>
                                          <p:attrName>ppt_h</p:attrName>
                                        </p:attrNameLst>
                                      </p:cBhvr>
                                      <p:tavLst>
                                        <p:tav tm="0">
                                          <p:val>
                                            <p:fltVal val="0"/>
                                          </p:val>
                                        </p:tav>
                                        <p:tav tm="100000">
                                          <p:val>
                                            <p:strVal val="#ppt_h"/>
                                          </p:val>
                                        </p:tav>
                                      </p:tavLst>
                                    </p:anim>
                                    <p:animEffect transition="in" filter="fade">
                                      <p:cBhvr>
                                        <p:cTn id="9" dur="500"/>
                                        <p:tgtEl>
                                          <p:spTgt spid="1126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0" presetClass="path" presetSubtype="0" accel="50000" decel="50000" fill="hold" nodeType="clickEffect">
                                  <p:stCondLst>
                                    <p:cond delay="0"/>
                                  </p:stCondLst>
                                  <p:childTnLst>
                                    <p:animMotion origin="layout" path="M -4.58333E-6 2.77778E-6 L 0.00046 -0.82882 " pathEditMode="relative" rAng="0" ptsTypes="AA">
                                      <p:cBhvr>
                                        <p:cTn id="13" dur="2000" fill="hold"/>
                                        <p:tgtEl>
                                          <p:spTgt spid="11265"/>
                                        </p:tgtEl>
                                        <p:attrNameLst>
                                          <p:attrName>ppt_x</p:attrName>
                                          <p:attrName>ppt_y</p:attrName>
                                        </p:attrNameLst>
                                      </p:cBhvr>
                                      <p:rCtr x="20" y="-4144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1752600" y="228601"/>
            <a:ext cx="9677400" cy="53654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818" tIns="60909" rIns="121818" bIns="60909">
            <a:spAutoFit/>
          </a:bodyPr>
          <a:lstStyle>
            <a:lvl1pPr eaLnBrk="0" hangingPunct="0">
              <a:defRPr sz="20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20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20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20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20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9pPr>
          </a:lstStyle>
          <a:p>
            <a:pPr algn="r" defTabSz="1218090" eaLnBrk="1" fontAlgn="base" hangingPunct="1">
              <a:spcBef>
                <a:spcPct val="50000"/>
              </a:spcBef>
              <a:spcAft>
                <a:spcPct val="0"/>
              </a:spcAft>
            </a:pPr>
            <a:endParaRPr lang="en-US" sz="5900" dirty="0">
              <a:latin typeface="Avenir Medium"/>
              <a:ea typeface="ＭＳ Ｐゴシック" charset="0"/>
              <a:cs typeface="Avenir Medium"/>
            </a:endParaRPr>
          </a:p>
          <a:p>
            <a:pPr defTabSz="1218090" eaLnBrk="1" fontAlgn="base" hangingPunct="1">
              <a:spcBef>
                <a:spcPct val="50000"/>
              </a:spcBef>
              <a:spcAft>
                <a:spcPct val="0"/>
              </a:spcAft>
            </a:pPr>
            <a:r>
              <a:rPr lang="en-US" sz="4400" dirty="0">
                <a:latin typeface="Avenir Medium"/>
                <a:ea typeface="ＭＳ Ｐゴシック" charset="0"/>
                <a:cs typeface="Avenir Medium"/>
              </a:rPr>
              <a:t>42% of adults are unsatisfied </a:t>
            </a:r>
            <a:br>
              <a:rPr lang="en-US" sz="4400" dirty="0">
                <a:latin typeface="Avenir Medium"/>
                <a:ea typeface="ＭＳ Ｐゴシック" charset="0"/>
                <a:cs typeface="Avenir Medium"/>
              </a:rPr>
            </a:br>
            <a:r>
              <a:rPr lang="en-US" sz="4400" dirty="0">
                <a:latin typeface="Avenir Medium"/>
                <a:ea typeface="ＭＳ Ｐゴシック" charset="0"/>
                <a:cs typeface="Avenir Medium"/>
              </a:rPr>
              <a:t>with work/life balance</a:t>
            </a:r>
            <a:br>
              <a:rPr lang="en-US" sz="4400" dirty="0">
                <a:latin typeface="Avenir Medium"/>
                <a:ea typeface="ＭＳ Ｐゴシック" charset="0"/>
                <a:cs typeface="Avenir Medium"/>
              </a:rPr>
            </a:br>
            <a:br>
              <a:rPr lang="en-US" sz="4400" dirty="0">
                <a:latin typeface="Avenir Medium"/>
                <a:ea typeface="ＭＳ Ｐゴシック" charset="0"/>
                <a:cs typeface="Avenir Medium"/>
              </a:rPr>
            </a:br>
            <a:r>
              <a:rPr lang="en-US" sz="4400" dirty="0">
                <a:latin typeface="Avenir Medium"/>
                <a:ea typeface="ＭＳ Ｐゴシック" charset="0"/>
                <a:cs typeface="Avenir Medium"/>
              </a:rPr>
              <a:t>55% of adults wish they had produced more yesterday</a:t>
            </a:r>
          </a:p>
          <a:p>
            <a:pPr algn="ctr" defTabSz="1218090" eaLnBrk="1" fontAlgn="base" hangingPunct="1">
              <a:spcBef>
                <a:spcPct val="50000"/>
              </a:spcBef>
              <a:spcAft>
                <a:spcPct val="0"/>
              </a:spcAft>
            </a:pPr>
            <a:r>
              <a:rPr lang="en-US" dirty="0">
                <a:latin typeface="Avenir Medium"/>
                <a:ea typeface="ＭＳ Ｐゴシック" charset="0"/>
                <a:cs typeface="Avenir Medium"/>
              </a:rPr>
              <a:t>	</a:t>
            </a:r>
          </a:p>
        </p:txBody>
      </p:sp>
    </p:spTree>
    <p:extLst>
      <p:ext uri="{BB962C8B-B14F-4D97-AF65-F5344CB8AC3E}">
        <p14:creationId xmlns:p14="http://schemas.microsoft.com/office/powerpoint/2010/main" val="35976448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1016000" y="581649"/>
            <a:ext cx="10261600" cy="48012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18" tIns="60909" rIns="121818" bIns="60909">
            <a:spAutoFit/>
          </a:bodyPr>
          <a:lstStyle>
            <a:lvl1pPr eaLnBrk="0" hangingPunct="0">
              <a:defRPr sz="20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20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20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20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20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2000">
                <a:solidFill>
                  <a:srgbClr val="000000"/>
                </a:solidFill>
                <a:latin typeface="Gill Sans" charset="0"/>
                <a:ea typeface="ヒラギノ角ゴ ProN W3" charset="0"/>
                <a:cs typeface="ヒラギノ角ゴ ProN W3" charset="0"/>
                <a:sym typeface="Gill Sans" charset="0"/>
              </a:defRPr>
            </a:lvl9pPr>
          </a:lstStyle>
          <a:p>
            <a:pPr defTabSz="1218090" eaLnBrk="1" fontAlgn="base" hangingPunct="1">
              <a:spcBef>
                <a:spcPct val="50000"/>
              </a:spcBef>
              <a:spcAft>
                <a:spcPct val="0"/>
              </a:spcAft>
            </a:pPr>
            <a:endParaRPr lang="en-US" sz="3200" dirty="0">
              <a:latin typeface="Avenir Medium"/>
              <a:ea typeface="ＭＳ Ｐゴシック" charset="0"/>
              <a:cs typeface="Avenir Medium"/>
            </a:endParaRPr>
          </a:p>
          <a:p>
            <a:pPr defTabSz="1218090" eaLnBrk="1" fontAlgn="base" hangingPunct="1">
              <a:spcBef>
                <a:spcPct val="50000"/>
              </a:spcBef>
              <a:spcAft>
                <a:spcPct val="0"/>
              </a:spcAft>
            </a:pPr>
            <a:r>
              <a:rPr lang="en-US" sz="3200" dirty="0">
                <a:latin typeface="Avenir Black"/>
                <a:ea typeface="ＭＳ Ｐゴシック" charset="0"/>
                <a:cs typeface="Avenir Black"/>
              </a:rPr>
              <a:t>Practicing Christians are indistinguishable from other adults in terms of their digital practices</a:t>
            </a:r>
            <a:br>
              <a:rPr lang="en-US" sz="3200" dirty="0">
                <a:latin typeface="Avenir Black"/>
                <a:ea typeface="ＭＳ Ｐゴシック" charset="0"/>
                <a:cs typeface="Avenir Black"/>
              </a:rPr>
            </a:br>
            <a:endParaRPr lang="en-US" sz="3200" dirty="0">
              <a:latin typeface="Avenir Medium"/>
              <a:ea typeface="ＭＳ Ｐゴシック" charset="0"/>
              <a:cs typeface="Avenir Medium"/>
            </a:endParaRPr>
          </a:p>
          <a:p>
            <a:pPr defTabSz="1218090" eaLnBrk="1" fontAlgn="base" hangingPunct="1">
              <a:spcBef>
                <a:spcPct val="50000"/>
              </a:spcBef>
              <a:spcAft>
                <a:spcPct val="0"/>
              </a:spcAft>
            </a:pPr>
            <a:r>
              <a:rPr lang="en-US" sz="3200" dirty="0">
                <a:latin typeface="Avenir Medium"/>
                <a:ea typeface="ＭＳ Ｐゴシック" charset="0"/>
                <a:cs typeface="Avenir Medium"/>
              </a:rPr>
              <a:t>Only 14% set aside one day a week for rest</a:t>
            </a:r>
            <a:br>
              <a:rPr lang="en-US" sz="3200" dirty="0">
                <a:latin typeface="Avenir Medium"/>
                <a:ea typeface="ＭＳ Ｐゴシック" charset="0"/>
                <a:cs typeface="Avenir Medium"/>
              </a:rPr>
            </a:br>
            <a:endParaRPr lang="en-US" sz="3200" dirty="0">
              <a:latin typeface="Avenir Medium"/>
              <a:ea typeface="ＭＳ Ｐゴシック" charset="0"/>
              <a:cs typeface="Avenir Medium"/>
            </a:endParaRPr>
          </a:p>
          <a:p>
            <a:pPr defTabSz="1218090" eaLnBrk="1" fontAlgn="base" hangingPunct="1">
              <a:spcBef>
                <a:spcPct val="50000"/>
              </a:spcBef>
              <a:spcAft>
                <a:spcPct val="0"/>
              </a:spcAft>
            </a:pPr>
            <a:r>
              <a:rPr lang="en-US" sz="3200" dirty="0">
                <a:latin typeface="Avenir Medium"/>
                <a:ea typeface="ＭＳ Ｐゴシック" charset="0"/>
                <a:cs typeface="Avenir Medium"/>
              </a:rPr>
              <a:t>Just 12% have time each day when they don’t use electronics</a:t>
            </a:r>
          </a:p>
        </p:txBody>
      </p:sp>
    </p:spTree>
    <p:extLst>
      <p:ext uri="{BB962C8B-B14F-4D97-AF65-F5344CB8AC3E}">
        <p14:creationId xmlns:p14="http://schemas.microsoft.com/office/powerpoint/2010/main" val="35976448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7300" dirty="0"/>
              <a:t>Case Study</a:t>
            </a:r>
            <a:br>
              <a:rPr lang="en-US" sz="7300" i="1" dirty="0"/>
            </a:br>
            <a:br>
              <a:rPr lang="en-US" i="1" dirty="0"/>
            </a:br>
            <a:r>
              <a:rPr lang="en-US" sz="4400" i="1" dirty="0"/>
              <a:t>Shaping Church Experience</a:t>
            </a:r>
            <a:br>
              <a:rPr lang="en-US" i="1" dirty="0"/>
            </a:br>
            <a:br>
              <a:rPr lang="en-US" i="1" dirty="0"/>
            </a:br>
            <a:endParaRPr lang="en-US" i="1" dirty="0">
              <a:latin typeface="Avenir Black"/>
            </a:endParaRPr>
          </a:p>
        </p:txBody>
      </p:sp>
    </p:spTree>
    <p:extLst>
      <p:ext uri="{BB962C8B-B14F-4D97-AF65-F5344CB8AC3E}">
        <p14:creationId xmlns:p14="http://schemas.microsoft.com/office/powerpoint/2010/main" val="7393809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a:extLst>
              <a:ext uri="{FF2B5EF4-FFF2-40B4-BE49-F238E27FC236}">
                <a16:creationId xmlns:a16="http://schemas.microsoft.com/office/drawing/2014/main" id="{D88C4799-8115-B448-9D74-39D1F8AADC07}"/>
              </a:ext>
            </a:extLst>
          </p:cNvPr>
          <p:cNvSpPr txBox="1">
            <a:spLocks/>
          </p:cNvSpPr>
          <p:nvPr/>
        </p:nvSpPr>
        <p:spPr bwMode="auto">
          <a:xfrm>
            <a:off x="406400" y="482600"/>
            <a:ext cx="113792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400">
                <a:solidFill>
                  <a:schemeClr val="tx1"/>
                </a:solidFill>
                <a:latin typeface="Arial" panose="020B0604020202020204" pitchFamily="34" charset="0"/>
                <a:ea typeface="ＭＳ Ｐゴシック" panose="020B0600070205080204" pitchFamily="34" charset="-128"/>
              </a:defRPr>
            </a:lvl1pPr>
            <a:lvl2pPr marL="742950" indent="-285750" defTabSz="457200">
              <a:defRPr sz="2400">
                <a:solidFill>
                  <a:schemeClr val="tx1"/>
                </a:solidFill>
                <a:latin typeface="Arial" panose="020B0604020202020204" pitchFamily="34" charset="0"/>
                <a:ea typeface="ＭＳ Ｐゴシック" panose="020B0600070205080204" pitchFamily="34" charset="-128"/>
              </a:defRPr>
            </a:lvl2pPr>
            <a:lvl3pPr marL="1143000" indent="-228600" defTabSz="457200">
              <a:defRPr sz="2400">
                <a:solidFill>
                  <a:schemeClr val="tx1"/>
                </a:solidFill>
                <a:latin typeface="Arial" panose="020B0604020202020204" pitchFamily="34" charset="0"/>
                <a:ea typeface="ＭＳ Ｐゴシック" panose="020B0600070205080204" pitchFamily="34" charset="-128"/>
              </a:defRPr>
            </a:lvl3pPr>
            <a:lvl4pPr marL="1600200" indent="-228600" defTabSz="457200">
              <a:defRPr sz="2400">
                <a:solidFill>
                  <a:schemeClr val="tx1"/>
                </a:solidFill>
                <a:latin typeface="Arial" panose="020B0604020202020204" pitchFamily="34" charset="0"/>
                <a:ea typeface="ＭＳ Ｐゴシック" panose="020B0600070205080204" pitchFamily="34" charset="-128"/>
              </a:defRPr>
            </a:lvl4pPr>
            <a:lvl5pPr marL="2057400" indent="-228600" defTabSz="45720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4800">
                <a:latin typeface="HelveticaNeueLT Std Lt" charset="0"/>
                <a:ea typeface="ヒラギノ角ゴ ProN W3" panose="020B0300000000000000" pitchFamily="34" charset="-128"/>
                <a:sym typeface="Gill Sans" panose="020B0502020104020203" pitchFamily="34" charset="-79"/>
              </a:rPr>
              <a:t>Select the image that feels most like </a:t>
            </a:r>
          </a:p>
          <a:p>
            <a:pPr eaLnBrk="1" hangingPunct="1"/>
            <a:r>
              <a:rPr lang="en-US" altLang="en-US" sz="4800" b="1">
                <a:latin typeface="Helvetica Neue" panose="02000503000000020004" pitchFamily="2" charset="0"/>
                <a:ea typeface="ヒラギノ角ゴ ProN W3" panose="020B0300000000000000" pitchFamily="34" charset="-128"/>
                <a:sym typeface="Gill Sans" panose="020B0502020104020203" pitchFamily="34" charset="-79"/>
              </a:rPr>
              <a:t>what church should be in the world…</a:t>
            </a:r>
          </a:p>
        </p:txBody>
      </p:sp>
      <p:pic>
        <p:nvPicPr>
          <p:cNvPr id="55298" name="Picture 4" descr="Screenshot 2014-10-08 17.54.54.png">
            <a:extLst>
              <a:ext uri="{FF2B5EF4-FFF2-40B4-BE49-F238E27FC236}">
                <a16:creationId xmlns:a16="http://schemas.microsoft.com/office/drawing/2014/main" id="{AFF70473-AD10-9E4F-807B-752F3D909877}"/>
              </a:ext>
            </a:extLst>
          </p:cNvPr>
          <p:cNvPicPr>
            <a:picLocks noChangeAspect="1"/>
          </p:cNvPicPr>
          <p:nvPr/>
        </p:nvPicPr>
        <p:blipFill>
          <a:blip r:embed="rId2">
            <a:extLst>
              <a:ext uri="{28A0092B-C50C-407E-A947-70E740481C1C}">
                <a14:useLocalDpi xmlns:a14="http://schemas.microsoft.com/office/drawing/2010/main" val="0"/>
              </a:ext>
            </a:extLst>
          </a:blip>
          <a:srcRect t="23312"/>
          <a:stretch>
            <a:fillRect/>
          </a:stretch>
        </p:blipFill>
        <p:spPr bwMode="auto">
          <a:xfrm>
            <a:off x="203200" y="2656418"/>
            <a:ext cx="11785600" cy="3312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299" name="Picture 5" descr="Barna_logo_red.png">
            <a:extLst>
              <a:ext uri="{FF2B5EF4-FFF2-40B4-BE49-F238E27FC236}">
                <a16:creationId xmlns:a16="http://schemas.microsoft.com/office/drawing/2014/main" id="{6BE906FE-EC20-1442-9F3B-D00B903E5E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69600" y="0"/>
            <a:ext cx="654051" cy="65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501072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63087" y="304849"/>
            <a:ext cx="10466916" cy="5943575"/>
          </a:xfrm>
        </p:spPr>
        <p:txBody>
          <a:bodyPr anchor="t" anchorCtr="0">
            <a:normAutofit/>
          </a:bodyPr>
          <a:lstStyle/>
          <a:p>
            <a:pPr>
              <a:lnSpc>
                <a:spcPct val="140000"/>
              </a:lnSpc>
            </a:pPr>
            <a:r>
              <a:rPr lang="en-US" sz="3900" dirty="0">
                <a:latin typeface="Avenir Black"/>
                <a:cs typeface="Avenir Black"/>
              </a:rPr>
              <a:t>Trends Defining “Next Faith”</a:t>
            </a:r>
            <a:endParaRPr lang="en-US" sz="2800" dirty="0">
              <a:latin typeface="Avenir Black"/>
              <a:cs typeface="Avenir Black"/>
            </a:endParaRPr>
          </a:p>
          <a:p>
            <a:pPr marL="513522" indent="-513522">
              <a:lnSpc>
                <a:spcPct val="140000"/>
              </a:lnSpc>
              <a:buFont typeface="Arial" panose="020B0604020202020204" pitchFamily="34" charset="0"/>
              <a:buAutoNum type="arabicPeriod"/>
            </a:pPr>
            <a:r>
              <a:rPr lang="en-US" sz="2800" dirty="0">
                <a:latin typeface="Avenir Medium"/>
                <a:cs typeface="Avenir Medium"/>
              </a:rPr>
              <a:t>The </a:t>
            </a:r>
            <a:r>
              <a:rPr lang="en-US" sz="2800" dirty="0" err="1">
                <a:latin typeface="Avenir Medium"/>
                <a:cs typeface="Avenir Medium"/>
              </a:rPr>
              <a:t>Selfie</a:t>
            </a:r>
            <a:r>
              <a:rPr lang="en-US" sz="2800" dirty="0">
                <a:latin typeface="Avenir Medium"/>
                <a:cs typeface="Avenir Medium"/>
              </a:rPr>
              <a:t> and the Soul (Moral)</a:t>
            </a:r>
          </a:p>
          <a:p>
            <a:pPr marL="513522" indent="-513522">
              <a:lnSpc>
                <a:spcPct val="140000"/>
              </a:lnSpc>
              <a:buFont typeface="Arial" panose="020B0604020202020204" pitchFamily="34" charset="0"/>
              <a:buAutoNum type="arabicPeriod"/>
            </a:pPr>
            <a:r>
              <a:rPr lang="en-US" sz="2800" dirty="0">
                <a:latin typeface="Avenir Medium"/>
                <a:cs typeface="Avenir Medium"/>
              </a:rPr>
              <a:t>Digital Babylon (Technological)</a:t>
            </a:r>
          </a:p>
          <a:p>
            <a:pPr marL="513522" indent="-513522">
              <a:lnSpc>
                <a:spcPct val="140000"/>
              </a:lnSpc>
              <a:buFont typeface="Arial" panose="020B0604020202020204" pitchFamily="34" charset="0"/>
              <a:buAutoNum type="arabicPeriod"/>
            </a:pPr>
            <a:r>
              <a:rPr lang="en-US" sz="2800" dirty="0">
                <a:latin typeface="Avenir Medium"/>
                <a:cs typeface="Avenir Medium"/>
              </a:rPr>
              <a:t>The Changing Ways We Relate (Social)</a:t>
            </a:r>
          </a:p>
          <a:p>
            <a:pPr marL="513522" indent="-513522">
              <a:lnSpc>
                <a:spcPct val="140000"/>
              </a:lnSpc>
              <a:buFont typeface="Arial" panose="020B0604020202020204" pitchFamily="34" charset="0"/>
              <a:buAutoNum type="arabicPeriod"/>
            </a:pPr>
            <a:r>
              <a:rPr lang="en-US" sz="2800" dirty="0">
                <a:latin typeface="Avenir Medium"/>
                <a:cs typeface="Avenir Medium"/>
              </a:rPr>
              <a:t>The Anxious Age (Emotional)</a:t>
            </a:r>
          </a:p>
          <a:p>
            <a:pPr marL="513522" indent="-513522">
              <a:lnSpc>
                <a:spcPct val="140000"/>
              </a:lnSpc>
              <a:buFont typeface="Arial" panose="020B0604020202020204" pitchFamily="34" charset="0"/>
              <a:buAutoNum type="arabicPeriod"/>
            </a:pPr>
            <a:r>
              <a:rPr lang="en-US" sz="2800" dirty="0">
                <a:latin typeface="Avenir Medium"/>
                <a:cs typeface="Avenir Medium"/>
              </a:rPr>
              <a:t>Emerging Adulthood (Demographic)</a:t>
            </a:r>
          </a:p>
          <a:p>
            <a:pPr marL="513522" indent="-513522">
              <a:lnSpc>
                <a:spcPct val="140000"/>
              </a:lnSpc>
              <a:buFont typeface="Arial" panose="020B0604020202020204" pitchFamily="34" charset="0"/>
              <a:buAutoNum type="arabicPeriod"/>
            </a:pPr>
            <a:r>
              <a:rPr lang="en-US" sz="2800" dirty="0">
                <a:latin typeface="Avenir Medium"/>
                <a:cs typeface="Avenir Medium"/>
              </a:rPr>
              <a:t>The Rise of Post-Christian Skepticism (Religious)</a:t>
            </a:r>
          </a:p>
          <a:p>
            <a:pPr marL="513522" indent="-513522">
              <a:lnSpc>
                <a:spcPct val="140000"/>
              </a:lnSpc>
              <a:buFont typeface="Arial" panose="020B0604020202020204" pitchFamily="34" charset="0"/>
              <a:buAutoNum type="arabicPeriod"/>
            </a:pPr>
            <a:r>
              <a:rPr lang="en-US" sz="2800" dirty="0">
                <a:latin typeface="Avenir Medium"/>
                <a:cs typeface="Avenir Medium"/>
              </a:rPr>
              <a:t>The New Shape of Work (Economic)</a:t>
            </a:r>
          </a:p>
          <a:p>
            <a:pPr marL="513522" indent="-513522">
              <a:lnSpc>
                <a:spcPct val="140000"/>
              </a:lnSpc>
              <a:buFont typeface="Arial" panose="020B0604020202020204" pitchFamily="34" charset="0"/>
              <a:buAutoNum type="arabicPeriod"/>
            </a:pPr>
            <a:endParaRPr lang="en-US" sz="2800" dirty="0">
              <a:latin typeface="Avenir Medium"/>
              <a:cs typeface="Avenir Medium"/>
            </a:endParaRPr>
          </a:p>
        </p:txBody>
      </p:sp>
    </p:spTree>
    <p:extLst>
      <p:ext uri="{BB962C8B-B14F-4D97-AF65-F5344CB8AC3E}">
        <p14:creationId xmlns:p14="http://schemas.microsoft.com/office/powerpoint/2010/main" val="3356944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a:extLst>
              <a:ext uri="{FF2B5EF4-FFF2-40B4-BE49-F238E27FC236}">
                <a16:creationId xmlns:a16="http://schemas.microsoft.com/office/drawing/2014/main" id="{EEFF65D7-5A30-7D46-B562-91F63CCAA548}"/>
              </a:ext>
            </a:extLst>
          </p:cNvPr>
          <p:cNvSpPr txBox="1">
            <a:spLocks/>
          </p:cNvSpPr>
          <p:nvPr/>
        </p:nvSpPr>
        <p:spPr bwMode="auto">
          <a:xfrm>
            <a:off x="406400" y="482600"/>
            <a:ext cx="113792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400">
                <a:solidFill>
                  <a:schemeClr val="tx1"/>
                </a:solidFill>
                <a:latin typeface="Arial" panose="020B0604020202020204" pitchFamily="34" charset="0"/>
                <a:ea typeface="ＭＳ Ｐゴシック" panose="020B0600070205080204" pitchFamily="34" charset="-128"/>
              </a:defRPr>
            </a:lvl1pPr>
            <a:lvl2pPr marL="742950" indent="-285750" defTabSz="457200">
              <a:defRPr sz="2400">
                <a:solidFill>
                  <a:schemeClr val="tx1"/>
                </a:solidFill>
                <a:latin typeface="Arial" panose="020B0604020202020204" pitchFamily="34" charset="0"/>
                <a:ea typeface="ＭＳ Ｐゴシック" panose="020B0600070205080204" pitchFamily="34" charset="-128"/>
              </a:defRPr>
            </a:lvl2pPr>
            <a:lvl3pPr marL="1143000" indent="-228600" defTabSz="457200">
              <a:defRPr sz="2400">
                <a:solidFill>
                  <a:schemeClr val="tx1"/>
                </a:solidFill>
                <a:latin typeface="Arial" panose="020B0604020202020204" pitchFamily="34" charset="0"/>
                <a:ea typeface="ＭＳ Ｐゴシック" panose="020B0600070205080204" pitchFamily="34" charset="-128"/>
              </a:defRPr>
            </a:lvl3pPr>
            <a:lvl4pPr marL="1600200" indent="-228600" defTabSz="457200">
              <a:defRPr sz="2400">
                <a:solidFill>
                  <a:schemeClr val="tx1"/>
                </a:solidFill>
                <a:latin typeface="Arial" panose="020B0604020202020204" pitchFamily="34" charset="0"/>
                <a:ea typeface="ＭＳ Ｐゴシック" panose="020B0600070205080204" pitchFamily="34" charset="-128"/>
              </a:defRPr>
            </a:lvl4pPr>
            <a:lvl5pPr marL="2057400" indent="-228600" defTabSz="45720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4800">
                <a:latin typeface="HelveticaNeueLT Std Lt" charset="0"/>
                <a:ea typeface="ヒラギノ角ゴ ProN W3" panose="020B0300000000000000" pitchFamily="34" charset="-128"/>
                <a:sym typeface="Gill Sans" panose="020B0502020104020203" pitchFamily="34" charset="-79"/>
              </a:rPr>
              <a:t>Select the image that feels </a:t>
            </a:r>
          </a:p>
          <a:p>
            <a:pPr eaLnBrk="1" hangingPunct="1"/>
            <a:r>
              <a:rPr lang="en-US" altLang="en-US" sz="4800">
                <a:latin typeface="HelveticaNeueLT Std Lt" charset="0"/>
                <a:ea typeface="ヒラギノ角ゴ ProN W3" panose="020B0300000000000000" pitchFamily="34" charset="-128"/>
                <a:sym typeface="Gill Sans" panose="020B0502020104020203" pitchFamily="34" charset="-79"/>
              </a:rPr>
              <a:t>most like </a:t>
            </a:r>
            <a:r>
              <a:rPr lang="en-US" altLang="en-US" sz="4800" b="1">
                <a:latin typeface="Helvetica Neue" panose="02000503000000020004" pitchFamily="2" charset="0"/>
                <a:ea typeface="ヒラギノ角ゴ ProN W3" panose="020B0300000000000000" pitchFamily="34" charset="-128"/>
                <a:sym typeface="Gill Sans" panose="020B0502020104020203" pitchFamily="34" charset="-79"/>
              </a:rPr>
              <a:t>family…</a:t>
            </a:r>
          </a:p>
        </p:txBody>
      </p:sp>
      <p:pic>
        <p:nvPicPr>
          <p:cNvPr id="56322" name="Picture 5" descr="Barna_logo_red.png">
            <a:extLst>
              <a:ext uri="{FF2B5EF4-FFF2-40B4-BE49-F238E27FC236}">
                <a16:creationId xmlns:a16="http://schemas.microsoft.com/office/drawing/2014/main" id="{88D6F11D-6191-4E45-9DAE-5440354D1A3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69600" y="0"/>
            <a:ext cx="654051" cy="65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Picture 6" descr="Screenshot 2014-10-08 17.53.25.png">
            <a:extLst>
              <a:ext uri="{FF2B5EF4-FFF2-40B4-BE49-F238E27FC236}">
                <a16:creationId xmlns:a16="http://schemas.microsoft.com/office/drawing/2014/main" id="{CE3FA02B-1CB4-BB4D-9DD4-C032202E6E59}"/>
              </a:ext>
            </a:extLst>
          </p:cNvPr>
          <p:cNvPicPr>
            <a:picLocks noChangeAspect="1"/>
          </p:cNvPicPr>
          <p:nvPr/>
        </p:nvPicPr>
        <p:blipFill>
          <a:blip r:embed="rId3">
            <a:extLst>
              <a:ext uri="{28A0092B-C50C-407E-A947-70E740481C1C}">
                <a14:useLocalDpi xmlns:a14="http://schemas.microsoft.com/office/drawing/2010/main" val="0"/>
              </a:ext>
            </a:extLst>
          </a:blip>
          <a:srcRect t="21075"/>
          <a:stretch>
            <a:fillRect/>
          </a:stretch>
        </p:blipFill>
        <p:spPr bwMode="auto">
          <a:xfrm>
            <a:off x="203200" y="2717800"/>
            <a:ext cx="11878733" cy="33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580283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a:extLst>
              <a:ext uri="{FF2B5EF4-FFF2-40B4-BE49-F238E27FC236}">
                <a16:creationId xmlns:a16="http://schemas.microsoft.com/office/drawing/2014/main" id="{2F1185BA-5BA6-FE40-85FC-85F691F641CE}"/>
              </a:ext>
            </a:extLst>
          </p:cNvPr>
          <p:cNvSpPr txBox="1">
            <a:spLocks/>
          </p:cNvSpPr>
          <p:nvPr/>
        </p:nvSpPr>
        <p:spPr bwMode="auto">
          <a:xfrm>
            <a:off x="406400" y="482600"/>
            <a:ext cx="113792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400">
                <a:solidFill>
                  <a:schemeClr val="tx1"/>
                </a:solidFill>
                <a:latin typeface="Arial" panose="020B0604020202020204" pitchFamily="34" charset="0"/>
                <a:ea typeface="ＭＳ Ｐゴシック" panose="020B0600070205080204" pitchFamily="34" charset="-128"/>
              </a:defRPr>
            </a:lvl1pPr>
            <a:lvl2pPr marL="742950" indent="-285750" defTabSz="457200">
              <a:defRPr sz="2400">
                <a:solidFill>
                  <a:schemeClr val="tx1"/>
                </a:solidFill>
                <a:latin typeface="Arial" panose="020B0604020202020204" pitchFamily="34" charset="0"/>
                <a:ea typeface="ＭＳ Ｐゴシック" panose="020B0600070205080204" pitchFamily="34" charset="-128"/>
              </a:defRPr>
            </a:lvl2pPr>
            <a:lvl3pPr marL="1143000" indent="-228600" defTabSz="457200">
              <a:defRPr sz="2400">
                <a:solidFill>
                  <a:schemeClr val="tx1"/>
                </a:solidFill>
                <a:latin typeface="Arial" panose="020B0604020202020204" pitchFamily="34" charset="0"/>
                <a:ea typeface="ＭＳ Ｐゴシック" panose="020B0600070205080204" pitchFamily="34" charset="-128"/>
              </a:defRPr>
            </a:lvl3pPr>
            <a:lvl4pPr marL="1600200" indent="-228600" defTabSz="457200">
              <a:defRPr sz="2400">
                <a:solidFill>
                  <a:schemeClr val="tx1"/>
                </a:solidFill>
                <a:latin typeface="Arial" panose="020B0604020202020204" pitchFamily="34" charset="0"/>
                <a:ea typeface="ＭＳ Ｐゴシック" panose="020B0600070205080204" pitchFamily="34" charset="-128"/>
              </a:defRPr>
            </a:lvl4pPr>
            <a:lvl5pPr marL="2057400" indent="-228600" defTabSz="45720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4800">
                <a:latin typeface="HelveticaNeueLT Std Lt" charset="0"/>
                <a:ea typeface="ヒラギノ角ゴ ProN W3" panose="020B0300000000000000" pitchFamily="34" charset="-128"/>
                <a:sym typeface="Gill Sans" panose="020B0502020104020203" pitchFamily="34" charset="-79"/>
              </a:rPr>
              <a:t>Select the </a:t>
            </a:r>
            <a:r>
              <a:rPr lang="en-US" altLang="en-US" sz="4800" b="1">
                <a:latin typeface="Helvetica Neue" panose="02000503000000020004" pitchFamily="2" charset="0"/>
                <a:ea typeface="ヒラギノ角ゴ ProN W3" panose="020B0300000000000000" pitchFamily="34" charset="-128"/>
                <a:sym typeface="Gill Sans" panose="020B0502020104020203" pitchFamily="34" charset="-79"/>
              </a:rPr>
              <a:t>Sanctuary </a:t>
            </a:r>
            <a:r>
              <a:rPr lang="en-US" altLang="en-US" sz="4800">
                <a:latin typeface="HelveticaNeueLT Std Lt" charset="0"/>
                <a:ea typeface="ヒラギノ角ゴ ProN W3" panose="020B0300000000000000" pitchFamily="34" charset="-128"/>
                <a:sym typeface="Gill Sans" panose="020B0502020104020203" pitchFamily="34" charset="-79"/>
              </a:rPr>
              <a:t>image that is </a:t>
            </a:r>
          </a:p>
          <a:p>
            <a:pPr eaLnBrk="1" hangingPunct="1"/>
            <a:r>
              <a:rPr lang="en-US" altLang="en-US" sz="4800">
                <a:latin typeface="HelveticaNeueLT Std Lt" charset="0"/>
                <a:ea typeface="ヒラギノ角ゴ ProN W3" panose="020B0300000000000000" pitchFamily="34" charset="-128"/>
                <a:sym typeface="Gill Sans" panose="020B0502020104020203" pitchFamily="34" charset="-79"/>
              </a:rPr>
              <a:t>most appealing to you…</a:t>
            </a:r>
          </a:p>
        </p:txBody>
      </p:sp>
      <p:pic>
        <p:nvPicPr>
          <p:cNvPr id="57346" name="Picture 5" descr="Barna_logo_red.png">
            <a:extLst>
              <a:ext uri="{FF2B5EF4-FFF2-40B4-BE49-F238E27FC236}">
                <a16:creationId xmlns:a16="http://schemas.microsoft.com/office/drawing/2014/main" id="{94CCA5A9-8494-6B42-9BE6-A410165BAB6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69600" y="0"/>
            <a:ext cx="654051" cy="65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7" name="Picture 4" descr="Screenshot 2014-10-08 17.53.41.png">
            <a:extLst>
              <a:ext uri="{FF2B5EF4-FFF2-40B4-BE49-F238E27FC236}">
                <a16:creationId xmlns:a16="http://schemas.microsoft.com/office/drawing/2014/main" id="{C665D954-D5A4-BB4F-BB41-F67714A09968}"/>
              </a:ext>
            </a:extLst>
          </p:cNvPr>
          <p:cNvPicPr>
            <a:picLocks noChangeAspect="1"/>
          </p:cNvPicPr>
          <p:nvPr/>
        </p:nvPicPr>
        <p:blipFill>
          <a:blip r:embed="rId3">
            <a:extLst>
              <a:ext uri="{28A0092B-C50C-407E-A947-70E740481C1C}">
                <a14:useLocalDpi xmlns:a14="http://schemas.microsoft.com/office/drawing/2010/main" val="0"/>
              </a:ext>
            </a:extLst>
          </a:blip>
          <a:srcRect t="21219"/>
          <a:stretch>
            <a:fillRect/>
          </a:stretch>
        </p:blipFill>
        <p:spPr bwMode="auto">
          <a:xfrm>
            <a:off x="101600" y="2686051"/>
            <a:ext cx="12090400" cy="338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6" descr="Screenshot 2014-10-08 18.16.10.png">
            <a:extLst>
              <a:ext uri="{FF2B5EF4-FFF2-40B4-BE49-F238E27FC236}">
                <a16:creationId xmlns:a16="http://schemas.microsoft.com/office/drawing/2014/main" id="{24E4FBBC-D560-784E-8271-6A8218A08718}"/>
              </a:ext>
            </a:extLst>
          </p:cNvPr>
          <p:cNvPicPr>
            <a:picLocks noChangeAspect="1"/>
          </p:cNvPicPr>
          <p:nvPr/>
        </p:nvPicPr>
        <p:blipFill>
          <a:blip r:embed="rId4">
            <a:extLst>
              <a:ext uri="{28A0092B-C50C-407E-A947-70E740481C1C}">
                <a14:useLocalDpi xmlns:a14="http://schemas.microsoft.com/office/drawing/2010/main" val="0"/>
              </a:ext>
            </a:extLst>
          </a:blip>
          <a:srcRect t="22694"/>
          <a:stretch>
            <a:fillRect/>
          </a:stretch>
        </p:blipFill>
        <p:spPr bwMode="auto">
          <a:xfrm>
            <a:off x="0" y="2717800"/>
            <a:ext cx="12192000" cy="337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909119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a:extLst>
              <a:ext uri="{FF2B5EF4-FFF2-40B4-BE49-F238E27FC236}">
                <a16:creationId xmlns:a16="http://schemas.microsoft.com/office/drawing/2014/main" id="{03117CA5-F651-154A-B99C-796429D69073}"/>
              </a:ext>
            </a:extLst>
          </p:cNvPr>
          <p:cNvSpPr txBox="1">
            <a:spLocks/>
          </p:cNvSpPr>
          <p:nvPr/>
        </p:nvSpPr>
        <p:spPr bwMode="auto">
          <a:xfrm>
            <a:off x="406400" y="482600"/>
            <a:ext cx="113792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400">
                <a:solidFill>
                  <a:schemeClr val="tx1"/>
                </a:solidFill>
                <a:latin typeface="Arial" panose="020B0604020202020204" pitchFamily="34" charset="0"/>
                <a:ea typeface="ＭＳ Ｐゴシック" panose="020B0600070205080204" pitchFamily="34" charset="-128"/>
              </a:defRPr>
            </a:lvl1pPr>
            <a:lvl2pPr marL="742950" indent="-285750" defTabSz="457200">
              <a:defRPr sz="2400">
                <a:solidFill>
                  <a:schemeClr val="tx1"/>
                </a:solidFill>
                <a:latin typeface="Arial" panose="020B0604020202020204" pitchFamily="34" charset="0"/>
                <a:ea typeface="ＭＳ Ｐゴシック" panose="020B0600070205080204" pitchFamily="34" charset="-128"/>
              </a:defRPr>
            </a:lvl2pPr>
            <a:lvl3pPr marL="1143000" indent="-228600" defTabSz="457200">
              <a:defRPr sz="2400">
                <a:solidFill>
                  <a:schemeClr val="tx1"/>
                </a:solidFill>
                <a:latin typeface="Arial" panose="020B0604020202020204" pitchFamily="34" charset="0"/>
                <a:ea typeface="ＭＳ Ｐゴシック" panose="020B0600070205080204" pitchFamily="34" charset="-128"/>
              </a:defRPr>
            </a:lvl3pPr>
            <a:lvl4pPr marL="1600200" indent="-228600" defTabSz="457200">
              <a:defRPr sz="2400">
                <a:solidFill>
                  <a:schemeClr val="tx1"/>
                </a:solidFill>
                <a:latin typeface="Arial" panose="020B0604020202020204" pitchFamily="34" charset="0"/>
                <a:ea typeface="ＭＳ Ｐゴシック" panose="020B0600070205080204" pitchFamily="34" charset="-128"/>
              </a:defRPr>
            </a:lvl4pPr>
            <a:lvl5pPr marL="2057400" indent="-228600" defTabSz="45720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4800">
                <a:latin typeface="HelveticaNeueLT Std Lt" charset="0"/>
                <a:ea typeface="ヒラギノ角ゴ ProN W3" panose="020B0300000000000000" pitchFamily="34" charset="-128"/>
                <a:sym typeface="Gill Sans" panose="020B0502020104020203" pitchFamily="34" charset="-79"/>
              </a:rPr>
              <a:t>Select the </a:t>
            </a:r>
            <a:r>
              <a:rPr lang="en-US" altLang="en-US" sz="4800" b="1">
                <a:latin typeface="Helvetica Neue" panose="02000503000000020004" pitchFamily="2" charset="0"/>
                <a:ea typeface="ヒラギノ角ゴ ProN W3" panose="020B0300000000000000" pitchFamily="34" charset="-128"/>
                <a:sym typeface="Gill Sans" panose="020B0502020104020203" pitchFamily="34" charset="-79"/>
              </a:rPr>
              <a:t>Nature </a:t>
            </a:r>
            <a:r>
              <a:rPr lang="en-US" altLang="en-US" sz="4800">
                <a:latin typeface="HelveticaNeueLT Std Lt" charset="0"/>
                <a:ea typeface="ヒラギノ角ゴ ProN W3" panose="020B0300000000000000" pitchFamily="34" charset="-128"/>
                <a:sym typeface="Gill Sans" panose="020B0502020104020203" pitchFamily="34" charset="-79"/>
              </a:rPr>
              <a:t>image that is </a:t>
            </a:r>
          </a:p>
          <a:p>
            <a:pPr eaLnBrk="1" hangingPunct="1"/>
            <a:r>
              <a:rPr lang="en-US" altLang="en-US" sz="4800">
                <a:latin typeface="HelveticaNeueLT Std Lt" charset="0"/>
                <a:ea typeface="ヒラギノ角ゴ ProN W3" panose="020B0300000000000000" pitchFamily="34" charset="-128"/>
                <a:sym typeface="Gill Sans" panose="020B0502020104020203" pitchFamily="34" charset="-79"/>
              </a:rPr>
              <a:t>most appealing to you…</a:t>
            </a:r>
          </a:p>
        </p:txBody>
      </p:sp>
      <p:pic>
        <p:nvPicPr>
          <p:cNvPr id="58370" name="Picture 5" descr="Barna_logo_red.png">
            <a:extLst>
              <a:ext uri="{FF2B5EF4-FFF2-40B4-BE49-F238E27FC236}">
                <a16:creationId xmlns:a16="http://schemas.microsoft.com/office/drawing/2014/main" id="{98BFA888-E3A9-9C44-BDDC-9CF3CA5132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69600" y="0"/>
            <a:ext cx="654051" cy="65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1" name="Picture 4" descr="Screenshot 2014-10-08 17.53.41.png">
            <a:extLst>
              <a:ext uri="{FF2B5EF4-FFF2-40B4-BE49-F238E27FC236}">
                <a16:creationId xmlns:a16="http://schemas.microsoft.com/office/drawing/2014/main" id="{6A137C2F-9E1D-124D-A294-7E6DAE995277}"/>
              </a:ext>
            </a:extLst>
          </p:cNvPr>
          <p:cNvPicPr>
            <a:picLocks noChangeAspect="1"/>
          </p:cNvPicPr>
          <p:nvPr/>
        </p:nvPicPr>
        <p:blipFill>
          <a:blip r:embed="rId3">
            <a:extLst>
              <a:ext uri="{28A0092B-C50C-407E-A947-70E740481C1C}">
                <a14:useLocalDpi xmlns:a14="http://schemas.microsoft.com/office/drawing/2010/main" val="0"/>
              </a:ext>
            </a:extLst>
          </a:blip>
          <a:srcRect t="21219"/>
          <a:stretch>
            <a:fillRect/>
          </a:stretch>
        </p:blipFill>
        <p:spPr bwMode="auto">
          <a:xfrm>
            <a:off x="101600" y="2686051"/>
            <a:ext cx="12090400" cy="338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Picture 6" descr="Screenshot 2014-10-08 18.16.10.png">
            <a:extLst>
              <a:ext uri="{FF2B5EF4-FFF2-40B4-BE49-F238E27FC236}">
                <a16:creationId xmlns:a16="http://schemas.microsoft.com/office/drawing/2014/main" id="{67F45170-27D0-7A41-8D3B-D6461D1C850A}"/>
              </a:ext>
            </a:extLst>
          </p:cNvPr>
          <p:cNvPicPr>
            <a:picLocks noChangeAspect="1"/>
          </p:cNvPicPr>
          <p:nvPr/>
        </p:nvPicPr>
        <p:blipFill>
          <a:blip r:embed="rId4">
            <a:extLst>
              <a:ext uri="{28A0092B-C50C-407E-A947-70E740481C1C}">
                <a14:useLocalDpi xmlns:a14="http://schemas.microsoft.com/office/drawing/2010/main" val="0"/>
              </a:ext>
            </a:extLst>
          </a:blip>
          <a:srcRect t="22694"/>
          <a:stretch>
            <a:fillRect/>
          </a:stretch>
        </p:blipFill>
        <p:spPr bwMode="auto">
          <a:xfrm>
            <a:off x="0" y="2717800"/>
            <a:ext cx="12192000" cy="337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3" name="Picture 7" descr="Screenshot 2014-10-08 18.17.01.png">
            <a:extLst>
              <a:ext uri="{FF2B5EF4-FFF2-40B4-BE49-F238E27FC236}">
                <a16:creationId xmlns:a16="http://schemas.microsoft.com/office/drawing/2014/main" id="{76981C2C-86C7-DE47-84C1-5D82A79CAB46}"/>
              </a:ext>
            </a:extLst>
          </p:cNvPr>
          <p:cNvPicPr>
            <a:picLocks noChangeAspect="1"/>
          </p:cNvPicPr>
          <p:nvPr/>
        </p:nvPicPr>
        <p:blipFill>
          <a:blip r:embed="rId5">
            <a:extLst>
              <a:ext uri="{28A0092B-C50C-407E-A947-70E740481C1C}">
                <a14:useLocalDpi xmlns:a14="http://schemas.microsoft.com/office/drawing/2010/main" val="0"/>
              </a:ext>
            </a:extLst>
          </a:blip>
          <a:srcRect t="19977"/>
          <a:stretch>
            <a:fillRect/>
          </a:stretch>
        </p:blipFill>
        <p:spPr bwMode="auto">
          <a:xfrm>
            <a:off x="0" y="2616201"/>
            <a:ext cx="12192000" cy="343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090305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5" descr="Barna_logo_red.png">
            <a:extLst>
              <a:ext uri="{FF2B5EF4-FFF2-40B4-BE49-F238E27FC236}">
                <a16:creationId xmlns:a16="http://schemas.microsoft.com/office/drawing/2014/main" id="{7C2B8B36-7EE8-FA45-921B-7395D17A27C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69600" y="0"/>
            <a:ext cx="654051" cy="65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4" name="Picture 2" descr="Barna_MSFM-slidetemplate-01.png">
            <a:extLst>
              <a:ext uri="{FF2B5EF4-FFF2-40B4-BE49-F238E27FC236}">
                <a16:creationId xmlns:a16="http://schemas.microsoft.com/office/drawing/2014/main" id="{F202999A-2F57-634A-B815-CB7AD2E12E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1600" y="1"/>
            <a:ext cx="12293600" cy="6915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5" name="Picture 1">
            <a:extLst>
              <a:ext uri="{FF2B5EF4-FFF2-40B4-BE49-F238E27FC236}">
                <a16:creationId xmlns:a16="http://schemas.microsoft.com/office/drawing/2014/main" id="{92C3B875-CB15-8140-AC12-9F381926B7B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00" y="1286933"/>
            <a:ext cx="6553200"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3">
            <a:extLst>
              <a:ext uri="{FF2B5EF4-FFF2-40B4-BE49-F238E27FC236}">
                <a16:creationId xmlns:a16="http://schemas.microsoft.com/office/drawing/2014/main" id="{98585B4A-C637-C145-88E8-F7C2B3EA890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6400" y="3062818"/>
            <a:ext cx="1625600" cy="730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7" name="Picture 6">
            <a:extLst>
              <a:ext uri="{FF2B5EF4-FFF2-40B4-BE49-F238E27FC236}">
                <a16:creationId xmlns:a16="http://schemas.microsoft.com/office/drawing/2014/main" id="{D2A2DC9A-F4AB-5447-A456-3FA0E68E2B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032000" y="3056467"/>
            <a:ext cx="1524000" cy="74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Picture 7">
            <a:extLst>
              <a:ext uri="{FF2B5EF4-FFF2-40B4-BE49-F238E27FC236}">
                <a16:creationId xmlns:a16="http://schemas.microsoft.com/office/drawing/2014/main" id="{79718477-CA99-7742-94D6-7CCF6F902650}"/>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157133" y="3069167"/>
            <a:ext cx="2032000" cy="72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9" name="Picture 8">
            <a:extLst>
              <a:ext uri="{FF2B5EF4-FFF2-40B4-BE49-F238E27FC236}">
                <a16:creationId xmlns:a16="http://schemas.microsoft.com/office/drawing/2014/main" id="{049D368A-4B3B-B84F-ADBC-B58827FAA54D}"/>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861051" y="3050118"/>
            <a:ext cx="2110316"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Picture 9">
            <a:extLst>
              <a:ext uri="{FF2B5EF4-FFF2-40B4-BE49-F238E27FC236}">
                <a16:creationId xmlns:a16="http://schemas.microsoft.com/office/drawing/2014/main" id="{0E1DD59A-5DF1-314C-B50B-45BBE2395919}"/>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885767" y="1153584"/>
            <a:ext cx="2556933"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1" name="Picture 10">
            <a:extLst>
              <a:ext uri="{FF2B5EF4-FFF2-40B4-BE49-F238E27FC236}">
                <a16:creationId xmlns:a16="http://schemas.microsoft.com/office/drawing/2014/main" id="{2D2C4AB9-0053-AD47-9F7D-807AE907540B}"/>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8513234" y="3083985"/>
            <a:ext cx="1479551" cy="70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2" name="Picture 12">
            <a:extLst>
              <a:ext uri="{FF2B5EF4-FFF2-40B4-BE49-F238E27FC236}">
                <a16:creationId xmlns:a16="http://schemas.microsoft.com/office/drawing/2014/main" id="{35CDC345-DA87-CD49-8EB9-435395A23FB9}"/>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16067" y="3052233"/>
            <a:ext cx="1799167" cy="747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3" name="Picture 13">
            <a:extLst>
              <a:ext uri="{FF2B5EF4-FFF2-40B4-BE49-F238E27FC236}">
                <a16:creationId xmlns:a16="http://schemas.microsoft.com/office/drawing/2014/main" id="{404D876D-DFA2-604B-B2AC-92262CD3F707}"/>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711700" y="3970867"/>
            <a:ext cx="2624667" cy="194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4" name="Picture 14">
            <a:extLst>
              <a:ext uri="{FF2B5EF4-FFF2-40B4-BE49-F238E27FC236}">
                <a16:creationId xmlns:a16="http://schemas.microsoft.com/office/drawing/2014/main" id="{4DCC780F-D93B-3A40-A243-309A6CB0D16D}"/>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87400" y="3994151"/>
            <a:ext cx="2404533"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5" name="Picture 15">
            <a:extLst>
              <a:ext uri="{FF2B5EF4-FFF2-40B4-BE49-F238E27FC236}">
                <a16:creationId xmlns:a16="http://schemas.microsoft.com/office/drawing/2014/main" id="{6F69846F-A043-3A4C-BBEE-A3F3B019B7F1}"/>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40785" y="5685367"/>
            <a:ext cx="1678516" cy="75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6" name="Picture 16">
            <a:extLst>
              <a:ext uri="{FF2B5EF4-FFF2-40B4-BE49-F238E27FC236}">
                <a16:creationId xmlns:a16="http://schemas.microsoft.com/office/drawing/2014/main" id="{04DAC299-2879-3849-B4A1-E0299D330913}"/>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714501" y="5685367"/>
            <a:ext cx="2148417" cy="73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7" name="Picture 17">
            <a:extLst>
              <a:ext uri="{FF2B5EF4-FFF2-40B4-BE49-F238E27FC236}">
                <a16:creationId xmlns:a16="http://schemas.microsoft.com/office/drawing/2014/main" id="{C0217BFD-3E09-0F45-8970-6003F18D5077}"/>
              </a:ext>
            </a:extLst>
          </p:cNvPr>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064001" y="5670551"/>
            <a:ext cx="2137833" cy="747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8" name="Picture 18">
            <a:extLst>
              <a:ext uri="{FF2B5EF4-FFF2-40B4-BE49-F238E27FC236}">
                <a16:creationId xmlns:a16="http://schemas.microsoft.com/office/drawing/2014/main" id="{1DE7F166-5299-FB4E-8361-6426F0967421}"/>
              </a:ext>
            </a:extLst>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6148918" y="5674785"/>
            <a:ext cx="1602316"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9" name="Rectangle 20">
            <a:extLst>
              <a:ext uri="{FF2B5EF4-FFF2-40B4-BE49-F238E27FC236}">
                <a16:creationId xmlns:a16="http://schemas.microsoft.com/office/drawing/2014/main" id="{F7967AF7-0A39-CC4F-AD7D-6CC4EC65A4D6}"/>
              </a:ext>
            </a:extLst>
          </p:cNvPr>
          <p:cNvSpPr>
            <a:spLocks noChangeArrowheads="1"/>
          </p:cNvSpPr>
          <p:nvPr/>
        </p:nvSpPr>
        <p:spPr bwMode="auto">
          <a:xfrm>
            <a:off x="336551" y="234951"/>
            <a:ext cx="11808883" cy="62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467">
                <a:solidFill>
                  <a:schemeClr val="bg1"/>
                </a:solidFill>
                <a:latin typeface="HelveticaNeueLT Std Lt" charset="0"/>
              </a:rPr>
              <a:t>Select the word</a:t>
            </a:r>
            <a:r>
              <a:rPr lang="en-US" altLang="en-US" sz="3467" b="1">
                <a:solidFill>
                  <a:schemeClr val="bg1"/>
                </a:solidFill>
                <a:latin typeface="Helvetica Neue" panose="02000503000000020004" pitchFamily="2" charset="0"/>
              </a:rPr>
              <a:t> </a:t>
            </a:r>
            <a:r>
              <a:rPr lang="en-US" altLang="en-US" sz="3467">
                <a:solidFill>
                  <a:schemeClr val="bg1"/>
                </a:solidFill>
                <a:latin typeface="HelveticaNeueLT Std Lt" charset="0"/>
              </a:rPr>
              <a:t>that describes your </a:t>
            </a:r>
            <a:r>
              <a:rPr lang="en-US" altLang="en-US" sz="3467">
                <a:solidFill>
                  <a:schemeClr val="bg1"/>
                </a:solidFill>
                <a:latin typeface="HelveticaNeueLT Std Bold" charset="0"/>
              </a:rPr>
              <a:t>“ideal” church</a:t>
            </a:r>
          </a:p>
        </p:txBody>
      </p:sp>
    </p:spTree>
    <p:extLst>
      <p:ext uri="{BB962C8B-B14F-4D97-AF65-F5344CB8AC3E}">
        <p14:creationId xmlns:p14="http://schemas.microsoft.com/office/powerpoint/2010/main" val="2505573439"/>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1" descr="black background.png">
            <a:extLst>
              <a:ext uri="{FF2B5EF4-FFF2-40B4-BE49-F238E27FC236}">
                <a16:creationId xmlns:a16="http://schemas.microsoft.com/office/drawing/2014/main" id="{7401CCDC-1BB4-2B49-AF70-27B0D851119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1"/>
            <a:ext cx="12211051" cy="6872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8" name="Picture 5" descr="Barna_logo_red.png">
            <a:extLst>
              <a:ext uri="{FF2B5EF4-FFF2-40B4-BE49-F238E27FC236}">
                <a16:creationId xmlns:a16="http://schemas.microsoft.com/office/drawing/2014/main" id="{5F7AB0CE-6FEC-CB49-9CA9-1F443B880C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70117" y="-57150"/>
            <a:ext cx="787400" cy="787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Rectangle 3">
            <a:extLst>
              <a:ext uri="{FF2B5EF4-FFF2-40B4-BE49-F238E27FC236}">
                <a16:creationId xmlns:a16="http://schemas.microsoft.com/office/drawing/2014/main" id="{65AB4013-FEDB-6845-BEA8-090411C08E77}"/>
              </a:ext>
            </a:extLst>
          </p:cNvPr>
          <p:cNvSpPr>
            <a:spLocks noChangeArrowheads="1"/>
          </p:cNvSpPr>
          <p:nvPr/>
        </p:nvSpPr>
        <p:spPr bwMode="auto">
          <a:xfrm>
            <a:off x="336551" y="234951"/>
            <a:ext cx="11808883" cy="62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467">
                <a:solidFill>
                  <a:schemeClr val="bg1"/>
                </a:solidFill>
                <a:latin typeface="HelveticaNeueLT Std Lt" charset="0"/>
              </a:rPr>
              <a:t>Select the word</a:t>
            </a:r>
            <a:r>
              <a:rPr lang="en-US" altLang="en-US" sz="3467" b="1">
                <a:solidFill>
                  <a:schemeClr val="bg1"/>
                </a:solidFill>
                <a:latin typeface="Helvetica Neue" panose="02000503000000020004" pitchFamily="2" charset="0"/>
              </a:rPr>
              <a:t> </a:t>
            </a:r>
            <a:r>
              <a:rPr lang="en-US" altLang="en-US" sz="3467">
                <a:solidFill>
                  <a:schemeClr val="bg1"/>
                </a:solidFill>
                <a:latin typeface="HelveticaNeueLT Std Lt" charset="0"/>
              </a:rPr>
              <a:t>that describes your </a:t>
            </a:r>
            <a:r>
              <a:rPr lang="en-US" altLang="en-US" sz="3467">
                <a:solidFill>
                  <a:schemeClr val="bg1"/>
                </a:solidFill>
                <a:latin typeface="HelveticaNeueLT Std Bold" charset="0"/>
              </a:rPr>
              <a:t>“ideal” church</a:t>
            </a:r>
          </a:p>
        </p:txBody>
      </p:sp>
      <p:pic>
        <p:nvPicPr>
          <p:cNvPr id="60420" name="Picture 2">
            <a:extLst>
              <a:ext uri="{FF2B5EF4-FFF2-40B4-BE49-F238E27FC236}">
                <a16:creationId xmlns:a16="http://schemas.microsoft.com/office/drawing/2014/main" id="{EB8EE922-9979-7E4F-81ED-966430453AE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6884" y="1193800"/>
            <a:ext cx="2709333" cy="204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1" name="Picture 6">
            <a:extLst>
              <a:ext uri="{FF2B5EF4-FFF2-40B4-BE49-F238E27FC236}">
                <a16:creationId xmlns:a16="http://schemas.microsoft.com/office/drawing/2014/main" id="{802444BC-49A8-9F4F-8E04-EF5420D71B6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567" y="3043767"/>
            <a:ext cx="2362200" cy="72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2" name="Picture 7">
            <a:extLst>
              <a:ext uri="{FF2B5EF4-FFF2-40B4-BE49-F238E27FC236}">
                <a16:creationId xmlns:a16="http://schemas.microsoft.com/office/drawing/2014/main" id="{0F893A4C-4A9E-F74C-BA2D-FF80323057B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98701" y="3016251"/>
            <a:ext cx="1462617" cy="764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3" name="Picture 8">
            <a:extLst>
              <a:ext uri="{FF2B5EF4-FFF2-40B4-BE49-F238E27FC236}">
                <a16:creationId xmlns:a16="http://schemas.microsoft.com/office/drawing/2014/main" id="{70232840-B623-FD4C-AEC7-3C44C142514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008033" y="1003300"/>
            <a:ext cx="2218267"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4" name="Picture 10">
            <a:extLst>
              <a:ext uri="{FF2B5EF4-FFF2-40B4-BE49-F238E27FC236}">
                <a16:creationId xmlns:a16="http://schemas.microsoft.com/office/drawing/2014/main" id="{DF487F39-E6F0-E64C-AFD4-B96406704FD4}"/>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49217" y="1193800"/>
            <a:ext cx="2726267" cy="204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5" name="Picture 11">
            <a:extLst>
              <a:ext uri="{FF2B5EF4-FFF2-40B4-BE49-F238E27FC236}">
                <a16:creationId xmlns:a16="http://schemas.microsoft.com/office/drawing/2014/main" id="{A914F0A6-6096-1846-83D1-73F50A0C5A8F}"/>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000500" y="3033185"/>
            <a:ext cx="2683933" cy="721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6" name="Picture 12">
            <a:extLst>
              <a:ext uri="{FF2B5EF4-FFF2-40B4-BE49-F238E27FC236}">
                <a16:creationId xmlns:a16="http://schemas.microsoft.com/office/drawing/2014/main" id="{258DA7E8-4717-BA40-BDF7-AE946CE20C51}"/>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558367" y="3024718"/>
            <a:ext cx="2514600" cy="768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7" name="Picture 13">
            <a:extLst>
              <a:ext uri="{FF2B5EF4-FFF2-40B4-BE49-F238E27FC236}">
                <a16:creationId xmlns:a16="http://schemas.microsoft.com/office/drawing/2014/main" id="{C8C2F434-06F6-4342-AAAE-9503E120A43E}"/>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385051" y="3037418"/>
            <a:ext cx="3490383" cy="7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8" name="Picture 14">
            <a:extLst>
              <a:ext uri="{FF2B5EF4-FFF2-40B4-BE49-F238E27FC236}">
                <a16:creationId xmlns:a16="http://schemas.microsoft.com/office/drawing/2014/main" id="{510D64A8-1D8B-E14A-94B9-AFDF92CFB27F}"/>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9167284" y="3022600"/>
            <a:ext cx="3181349" cy="74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9" name="Picture 15">
            <a:extLst>
              <a:ext uri="{FF2B5EF4-FFF2-40B4-BE49-F238E27FC236}">
                <a16:creationId xmlns:a16="http://schemas.microsoft.com/office/drawing/2014/main" id="{F5AA1CDB-1924-6347-AC31-6579A5BF0565}"/>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677834" y="3911600"/>
            <a:ext cx="2556933" cy="2218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0" name="Picture 16">
            <a:extLst>
              <a:ext uri="{FF2B5EF4-FFF2-40B4-BE49-F238E27FC236}">
                <a16:creationId xmlns:a16="http://schemas.microsoft.com/office/drawing/2014/main" id="{AEA10E52-F153-4349-B223-42C12D66EF74}"/>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28133" y="4334933"/>
            <a:ext cx="10160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1" name="Picture 17">
            <a:extLst>
              <a:ext uri="{FF2B5EF4-FFF2-40B4-BE49-F238E27FC236}">
                <a16:creationId xmlns:a16="http://schemas.microsoft.com/office/drawing/2014/main" id="{FDD52FCC-EB5D-0643-954C-531DFE61E2D9}"/>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455333" y="4548717"/>
            <a:ext cx="1151467"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2" name="Picture 18">
            <a:extLst>
              <a:ext uri="{FF2B5EF4-FFF2-40B4-BE49-F238E27FC236}">
                <a16:creationId xmlns:a16="http://schemas.microsoft.com/office/drawing/2014/main" id="{E6896112-056C-714C-BED3-83CD7BB86316}"/>
              </a:ext>
            </a:extLst>
          </p:cNvPr>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8600017" y="4146551"/>
            <a:ext cx="26416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3" name="Picture 19">
            <a:extLst>
              <a:ext uri="{FF2B5EF4-FFF2-40B4-BE49-F238E27FC236}">
                <a16:creationId xmlns:a16="http://schemas.microsoft.com/office/drawing/2014/main" id="{BE9A57EB-8E6C-AB48-9438-8A10B4DE0E30}"/>
              </a:ext>
            </a:extLst>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3956052" y="5890685"/>
            <a:ext cx="2787649"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4" name="Picture 20">
            <a:extLst>
              <a:ext uri="{FF2B5EF4-FFF2-40B4-BE49-F238E27FC236}">
                <a16:creationId xmlns:a16="http://schemas.microsoft.com/office/drawing/2014/main" id="{8421694C-5438-A343-B990-C796F531CB55}"/>
              </a:ext>
            </a:extLst>
          </p:cNvPr>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5257801" y="5890685"/>
            <a:ext cx="3119967" cy="75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5" name="Picture 21">
            <a:extLst>
              <a:ext uri="{FF2B5EF4-FFF2-40B4-BE49-F238E27FC236}">
                <a16:creationId xmlns:a16="http://schemas.microsoft.com/office/drawing/2014/main" id="{FF832D86-5B5B-8D47-8E12-AA1C1840BE0E}"/>
              </a:ext>
            </a:extLst>
          </p:cNvPr>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7342717" y="5882218"/>
            <a:ext cx="3589867" cy="75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6" name="Picture 22">
            <a:extLst>
              <a:ext uri="{FF2B5EF4-FFF2-40B4-BE49-F238E27FC236}">
                <a16:creationId xmlns:a16="http://schemas.microsoft.com/office/drawing/2014/main" id="{3F96AB21-34E0-B74B-A37E-6B58E58E7FE4}"/>
              </a:ext>
            </a:extLst>
          </p:cNvPr>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9340851" y="5877984"/>
            <a:ext cx="2832100" cy="751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7" name="Picture 23">
            <a:extLst>
              <a:ext uri="{FF2B5EF4-FFF2-40B4-BE49-F238E27FC236}">
                <a16:creationId xmlns:a16="http://schemas.microsoft.com/office/drawing/2014/main" id="{BA55442F-D99F-DB45-8525-597CD8C2604A}"/>
              </a:ext>
            </a:extLst>
          </p:cNvPr>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188384" y="5880101"/>
            <a:ext cx="2829984" cy="759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8" name="Picture 24">
            <a:extLst>
              <a:ext uri="{FF2B5EF4-FFF2-40B4-BE49-F238E27FC236}">
                <a16:creationId xmlns:a16="http://schemas.microsoft.com/office/drawing/2014/main" id="{E2207212-2DA5-9048-A2FB-8B789E1A22D4}"/>
              </a:ext>
            </a:extLst>
          </p:cNvPr>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361017" y="5894918"/>
            <a:ext cx="3335867" cy="732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424360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5" descr="Barna_logo_red.png">
            <a:extLst>
              <a:ext uri="{FF2B5EF4-FFF2-40B4-BE49-F238E27FC236}">
                <a16:creationId xmlns:a16="http://schemas.microsoft.com/office/drawing/2014/main" id="{03CDED12-0E4A-3642-AAB4-204AC78DB6B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69600" y="0"/>
            <a:ext cx="654051" cy="65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MSFM front cover-01.png">
            <a:extLst>
              <a:ext uri="{FF2B5EF4-FFF2-40B4-BE49-F238E27FC236}">
                <a16:creationId xmlns:a16="http://schemas.microsoft.com/office/drawing/2014/main" id="{E5CCCDD9-E874-AD44-AAEB-F3E1A390CF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4761" y="1008935"/>
            <a:ext cx="3928311" cy="471397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61443" name="Title 1">
            <a:extLst>
              <a:ext uri="{FF2B5EF4-FFF2-40B4-BE49-F238E27FC236}">
                <a16:creationId xmlns:a16="http://schemas.microsoft.com/office/drawing/2014/main" id="{273D4CFF-1CC1-1B44-BC95-8E5D4D5661DB}"/>
              </a:ext>
            </a:extLst>
          </p:cNvPr>
          <p:cNvSpPr txBox="1">
            <a:spLocks/>
          </p:cNvSpPr>
          <p:nvPr/>
        </p:nvSpPr>
        <p:spPr bwMode="auto">
          <a:xfrm>
            <a:off x="5532968" y="497417"/>
            <a:ext cx="6252633"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400">
                <a:solidFill>
                  <a:schemeClr val="tx1"/>
                </a:solidFill>
                <a:latin typeface="Arial" panose="020B0604020202020204" pitchFamily="34" charset="0"/>
                <a:ea typeface="ＭＳ Ｐゴシック" panose="020B0600070205080204" pitchFamily="34" charset="-128"/>
              </a:defRPr>
            </a:lvl1pPr>
            <a:lvl2pPr marL="742950" indent="-285750" defTabSz="457200">
              <a:defRPr sz="2400">
                <a:solidFill>
                  <a:schemeClr val="tx1"/>
                </a:solidFill>
                <a:latin typeface="Arial" panose="020B0604020202020204" pitchFamily="34" charset="0"/>
                <a:ea typeface="ＭＳ Ｐゴシック" panose="020B0600070205080204" pitchFamily="34" charset="-128"/>
              </a:defRPr>
            </a:lvl2pPr>
            <a:lvl3pPr marL="1143000" indent="-228600" defTabSz="457200">
              <a:defRPr sz="2400">
                <a:solidFill>
                  <a:schemeClr val="tx1"/>
                </a:solidFill>
                <a:latin typeface="Arial" panose="020B0604020202020204" pitchFamily="34" charset="0"/>
                <a:ea typeface="ＭＳ Ｐゴシック" panose="020B0600070205080204" pitchFamily="34" charset="-128"/>
              </a:defRPr>
            </a:lvl3pPr>
            <a:lvl4pPr marL="1600200" indent="-228600" defTabSz="457200">
              <a:defRPr sz="2400">
                <a:solidFill>
                  <a:schemeClr val="tx1"/>
                </a:solidFill>
                <a:latin typeface="Arial" panose="020B0604020202020204" pitchFamily="34" charset="0"/>
                <a:ea typeface="ＭＳ Ｐゴシック" panose="020B0600070205080204" pitchFamily="34" charset="-128"/>
              </a:defRPr>
            </a:lvl4pPr>
            <a:lvl5pPr marL="2057400" indent="-228600" defTabSz="45720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5333" b="1" dirty="0">
                <a:latin typeface="Helvetica Neue" panose="02000503000000020004" pitchFamily="2" charset="0"/>
                <a:ea typeface="ヒラギノ角ゴ ProN W3" panose="020B0300000000000000" pitchFamily="34" charset="-128"/>
                <a:sym typeface="Gill Sans" panose="020B0502020104020203" pitchFamily="34" charset="-79"/>
              </a:rPr>
              <a:t>Making Space for Millennials</a:t>
            </a:r>
          </a:p>
          <a:p>
            <a:pPr eaLnBrk="1" hangingPunct="1"/>
            <a:endParaRPr lang="en-US" altLang="en-US" sz="4800" dirty="0">
              <a:latin typeface="HelveticaNeueLT Std Lt" charset="0"/>
              <a:ea typeface="ヒラギノ角ゴ ProN W3" panose="020B0300000000000000" pitchFamily="34" charset="-128"/>
              <a:sym typeface="Gill Sans" panose="020B0502020104020203" pitchFamily="34" charset="-79"/>
            </a:endParaRPr>
          </a:p>
          <a:p>
            <a:pPr eaLnBrk="1" hangingPunct="1"/>
            <a:endParaRPr lang="en-US" altLang="en-US" sz="4800" dirty="0">
              <a:latin typeface="HelveticaNeueLT Std Lt" charset="0"/>
              <a:ea typeface="ヒラギノ角ゴ ProN W3" panose="020B0300000000000000" pitchFamily="34" charset="-128"/>
              <a:sym typeface="Gill Sans" panose="020B0502020104020203" pitchFamily="34" charset="-79"/>
            </a:endParaRPr>
          </a:p>
          <a:p>
            <a:pPr eaLnBrk="1" hangingPunct="1"/>
            <a:endParaRPr lang="en-US" altLang="en-US" sz="2667" dirty="0">
              <a:latin typeface="HelveticaNeueLT Std Med" charset="0"/>
              <a:ea typeface="ヒラギノ角ゴ ProN W3" panose="020B0300000000000000" pitchFamily="34" charset="-128"/>
              <a:sym typeface="Gill Sans" panose="020B0502020104020203" pitchFamily="34" charset="-79"/>
            </a:endParaRPr>
          </a:p>
          <a:p>
            <a:pPr eaLnBrk="1" hangingPunct="1"/>
            <a:r>
              <a:rPr lang="en-US" altLang="en-US" sz="2667" dirty="0" err="1">
                <a:latin typeface="HelveticaNeueLT Std Med" charset="0"/>
                <a:ea typeface="ヒラギノ角ゴ ProN W3" panose="020B0300000000000000" pitchFamily="34" charset="-128"/>
                <a:sym typeface="Gill Sans" panose="020B0502020104020203" pitchFamily="34" charset="-79"/>
              </a:rPr>
              <a:t>barna.com</a:t>
            </a:r>
            <a:r>
              <a:rPr lang="en-US" altLang="en-US" sz="2667" dirty="0">
                <a:latin typeface="HelveticaNeueLT Std Med" charset="0"/>
                <a:ea typeface="ヒラギノ角ゴ ProN W3" panose="020B0300000000000000" pitchFamily="34" charset="-128"/>
                <a:sym typeface="Gill Sans" panose="020B0502020104020203" pitchFamily="34" charset="-79"/>
              </a:rPr>
              <a:t>/</a:t>
            </a:r>
            <a:r>
              <a:rPr lang="en-US" altLang="en-US" sz="2667" dirty="0" err="1">
                <a:latin typeface="HelveticaNeueLT Std Med" charset="0"/>
                <a:ea typeface="ヒラギノ角ゴ ProN W3" panose="020B0300000000000000" pitchFamily="34" charset="-128"/>
                <a:sym typeface="Gill Sans" panose="020B0502020104020203" pitchFamily="34" charset="-79"/>
              </a:rPr>
              <a:t>makingspace</a:t>
            </a:r>
            <a:endParaRPr lang="en-US" altLang="en-US" sz="2667" dirty="0">
              <a:latin typeface="HelveticaNeueLT Std Med" charset="0"/>
              <a:ea typeface="ヒラギノ角ゴ ProN W3" panose="020B0300000000000000" pitchFamily="34" charset="-128"/>
              <a:sym typeface="Gill Sans" panose="020B0502020104020203" pitchFamily="34" charset="-79"/>
            </a:endParaRPr>
          </a:p>
        </p:txBody>
      </p:sp>
    </p:spTree>
    <p:extLst>
      <p:ext uri="{BB962C8B-B14F-4D97-AF65-F5344CB8AC3E}">
        <p14:creationId xmlns:p14="http://schemas.microsoft.com/office/powerpoint/2010/main" val="213599988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7300" dirty="0"/>
              <a:t>Case Study</a:t>
            </a:r>
            <a:br>
              <a:rPr lang="en-US" sz="7300" i="1" dirty="0"/>
            </a:br>
            <a:br>
              <a:rPr lang="en-US" i="1" dirty="0"/>
            </a:br>
            <a:r>
              <a:rPr lang="en-US" sz="4400" i="1" dirty="0"/>
              <a:t>Pornography</a:t>
            </a:r>
            <a:br>
              <a:rPr lang="en-US" i="1" dirty="0"/>
            </a:br>
            <a:br>
              <a:rPr lang="en-US" i="1" dirty="0"/>
            </a:br>
            <a:endParaRPr lang="en-US" i="1" dirty="0">
              <a:latin typeface="Avenir Black"/>
            </a:endParaRPr>
          </a:p>
        </p:txBody>
      </p:sp>
    </p:spTree>
    <p:extLst>
      <p:ext uri="{BB962C8B-B14F-4D97-AF65-F5344CB8AC3E}">
        <p14:creationId xmlns:p14="http://schemas.microsoft.com/office/powerpoint/2010/main" val="17873791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544" y="-33867"/>
            <a:ext cx="9453929" cy="961813"/>
          </a:xfrm>
        </p:spPr>
        <p:txBody>
          <a:bodyPr/>
          <a:lstStyle/>
          <a:p>
            <a:r>
              <a:rPr lang="en-US" b="1" dirty="0"/>
              <a:t>HOW IMMORAL IS PORN?</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5035" y="1231808"/>
            <a:ext cx="8587232" cy="5188896"/>
          </a:xfrm>
          <a:prstGeom prst="rect">
            <a:avLst/>
          </a:prstGeom>
        </p:spPr>
      </p:pic>
    </p:spTree>
    <p:extLst>
      <p:ext uri="{BB962C8B-B14F-4D97-AF65-F5344CB8AC3E}">
        <p14:creationId xmlns:p14="http://schemas.microsoft.com/office/powerpoint/2010/main" val="11031930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809" y="4"/>
            <a:ext cx="9453929" cy="961813"/>
          </a:xfrm>
        </p:spPr>
        <p:txBody>
          <a:bodyPr>
            <a:normAutofit/>
          </a:bodyPr>
          <a:lstStyle/>
          <a:p>
            <a:r>
              <a:rPr lang="en-US" b="1" dirty="0"/>
              <a:t>WHEN FRIENDS TALK ABOUT PORN…</a:t>
            </a:r>
          </a:p>
        </p:txBody>
      </p:sp>
      <p:pic>
        <p:nvPicPr>
          <p:cNvPr id="3" name="Picture 2"/>
          <p:cNvPicPr>
            <a:picLocks noChangeAspect="1"/>
          </p:cNvPicPr>
          <p:nvPr/>
        </p:nvPicPr>
        <p:blipFill>
          <a:blip r:embed="rId2"/>
          <a:stretch>
            <a:fillRect/>
          </a:stretch>
        </p:blipFill>
        <p:spPr>
          <a:xfrm>
            <a:off x="1473199" y="1151471"/>
            <a:ext cx="8868372" cy="5147733"/>
          </a:xfrm>
          <a:prstGeom prst="rect">
            <a:avLst/>
          </a:prstGeom>
        </p:spPr>
      </p:pic>
    </p:spTree>
    <p:extLst>
      <p:ext uri="{BB962C8B-B14F-4D97-AF65-F5344CB8AC3E}">
        <p14:creationId xmlns:p14="http://schemas.microsoft.com/office/powerpoint/2010/main" val="2151107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2333" y="2048933"/>
            <a:ext cx="4011833" cy="3898504"/>
          </a:xfrm>
          <a:prstGeom prst="rect">
            <a:avLst/>
          </a:prstGeom>
          <a:solidFill>
            <a:schemeClr val="tx1"/>
          </a:solidFill>
        </p:spPr>
        <p:txBody>
          <a:bodyPr wrap="none" lIns="121789" tIns="60894" rIns="121789" bIns="60894" rtlCol="0">
            <a:spAutoFit/>
          </a:bodyPr>
          <a:lstStyle/>
          <a:p>
            <a:pPr defTabSz="608819"/>
            <a:r>
              <a:rPr lang="en-US" sz="5900" b="1" dirty="0">
                <a:solidFill>
                  <a:srgbClr val="FFFFFF"/>
                </a:solidFill>
                <a:latin typeface="Helvetica Neue"/>
                <a:cs typeface="Helvetica Neue"/>
              </a:rPr>
              <a:t>1</a:t>
            </a:r>
            <a:r>
              <a:rPr lang="en-US" sz="4300" b="1" dirty="0">
                <a:solidFill>
                  <a:srgbClr val="FFFFFF"/>
                </a:solidFill>
                <a:latin typeface="Helvetica Neue"/>
                <a:cs typeface="Helvetica Neue"/>
              </a:rPr>
              <a:t> in </a:t>
            </a:r>
            <a:r>
              <a:rPr lang="en-US" sz="5900" b="1" dirty="0">
                <a:solidFill>
                  <a:srgbClr val="FFFFFF"/>
                </a:solidFill>
                <a:latin typeface="Helvetica Neue"/>
                <a:cs typeface="Helvetica Neue"/>
              </a:rPr>
              <a:t>5</a:t>
            </a:r>
            <a:r>
              <a:rPr lang="en-US" sz="4300" b="1" dirty="0">
                <a:solidFill>
                  <a:srgbClr val="FFFFFF"/>
                </a:solidFill>
                <a:latin typeface="Helvetica Neue"/>
                <a:cs typeface="Helvetica Neue"/>
              </a:rPr>
              <a:t> </a:t>
            </a:r>
          </a:p>
          <a:p>
            <a:pPr defTabSz="608819"/>
            <a:r>
              <a:rPr lang="en-US" sz="4300" b="1" dirty="0">
                <a:solidFill>
                  <a:srgbClr val="F79646">
                    <a:lumMod val="60000"/>
                    <a:lumOff val="40000"/>
                  </a:srgbClr>
                </a:solidFill>
                <a:latin typeface="Helvetica Neue"/>
                <a:cs typeface="Helvetica Neue"/>
              </a:rPr>
              <a:t>youth pastors</a:t>
            </a:r>
          </a:p>
          <a:p>
            <a:pPr defTabSz="608819"/>
            <a:endParaRPr lang="en-US" sz="4300" b="1" dirty="0">
              <a:solidFill>
                <a:srgbClr val="FFFFFF"/>
              </a:solidFill>
              <a:latin typeface="Helvetica Neue"/>
              <a:cs typeface="Helvetica Neue"/>
            </a:endParaRPr>
          </a:p>
          <a:p>
            <a:pPr defTabSz="608819"/>
            <a:r>
              <a:rPr lang="en-US" sz="5900" b="1" dirty="0">
                <a:solidFill>
                  <a:srgbClr val="FFFFFF"/>
                </a:solidFill>
                <a:latin typeface="Helvetica Neue"/>
                <a:cs typeface="Helvetica Neue"/>
              </a:rPr>
              <a:t>1</a:t>
            </a:r>
            <a:r>
              <a:rPr lang="en-US" sz="4300" b="1" dirty="0">
                <a:solidFill>
                  <a:srgbClr val="FFFFFF"/>
                </a:solidFill>
                <a:latin typeface="Helvetica Neue"/>
                <a:cs typeface="Helvetica Neue"/>
              </a:rPr>
              <a:t> in </a:t>
            </a:r>
            <a:r>
              <a:rPr lang="en-US" sz="5900" b="1" dirty="0">
                <a:solidFill>
                  <a:srgbClr val="FFFFFF"/>
                </a:solidFill>
                <a:latin typeface="Helvetica Neue"/>
                <a:cs typeface="Helvetica Neue"/>
              </a:rPr>
              <a:t>7</a:t>
            </a:r>
            <a:r>
              <a:rPr lang="en-US" sz="4300" b="1" dirty="0">
                <a:solidFill>
                  <a:srgbClr val="FFFFFF"/>
                </a:solidFill>
                <a:latin typeface="Helvetica Neue"/>
                <a:cs typeface="Helvetica Neue"/>
              </a:rPr>
              <a:t> </a:t>
            </a:r>
          </a:p>
          <a:p>
            <a:pPr defTabSz="608819"/>
            <a:r>
              <a:rPr lang="en-US" sz="4300" b="1" dirty="0">
                <a:solidFill>
                  <a:srgbClr val="F79646">
                    <a:lumMod val="60000"/>
                    <a:lumOff val="40000"/>
                  </a:srgbClr>
                </a:solidFill>
                <a:latin typeface="Helvetica Neue"/>
                <a:cs typeface="Helvetica Neue"/>
              </a:rPr>
              <a:t>senior pastors </a:t>
            </a:r>
          </a:p>
        </p:txBody>
      </p:sp>
      <p:sp>
        <p:nvSpPr>
          <p:cNvPr id="3" name="Rectangle 2"/>
          <p:cNvSpPr/>
          <p:nvPr/>
        </p:nvSpPr>
        <p:spPr>
          <a:xfrm>
            <a:off x="5858933" y="1316448"/>
            <a:ext cx="5638800" cy="4719240"/>
          </a:xfrm>
          <a:prstGeom prst="rect">
            <a:avLst/>
          </a:prstGeom>
        </p:spPr>
        <p:txBody>
          <a:bodyPr wrap="square" lIns="121789" tIns="60894" rIns="121789" bIns="60894">
            <a:spAutoFit/>
          </a:bodyPr>
          <a:lstStyle/>
          <a:p>
            <a:pPr defTabSz="608819"/>
            <a:endParaRPr lang="en-US" sz="4300" b="1" dirty="0">
              <a:solidFill>
                <a:prstClr val="black"/>
              </a:solidFill>
              <a:latin typeface="Helvetica Neue"/>
              <a:cs typeface="Helvetica Neue"/>
            </a:endParaRPr>
          </a:p>
          <a:p>
            <a:pPr defTabSz="608819"/>
            <a:r>
              <a:rPr lang="en-US" sz="4300" b="1" dirty="0">
                <a:solidFill>
                  <a:prstClr val="black"/>
                </a:solidFill>
                <a:latin typeface="Helvetica Neue"/>
                <a:cs typeface="Helvetica Neue"/>
              </a:rPr>
              <a:t>Report currently struggling with porn</a:t>
            </a:r>
          </a:p>
          <a:p>
            <a:pPr defTabSz="608819"/>
            <a:endParaRPr lang="en-US" sz="4300" b="1" dirty="0">
              <a:solidFill>
                <a:prstClr val="black"/>
              </a:solidFill>
              <a:latin typeface="Helvetica Neue"/>
              <a:cs typeface="Helvetica Neue"/>
            </a:endParaRPr>
          </a:p>
          <a:p>
            <a:pPr defTabSz="608819"/>
            <a:r>
              <a:rPr lang="en-US" sz="4300" b="1" dirty="0">
                <a:solidFill>
                  <a:prstClr val="black"/>
                </a:solidFill>
                <a:latin typeface="Helvetica Neue"/>
                <a:cs typeface="Helvetica Neue"/>
              </a:rPr>
              <a:t>That’s more than 50,000 church leaders</a:t>
            </a:r>
          </a:p>
        </p:txBody>
      </p:sp>
      <p:sp>
        <p:nvSpPr>
          <p:cNvPr id="18" name="Title 1"/>
          <p:cNvSpPr>
            <a:spLocks noGrp="1"/>
          </p:cNvSpPr>
          <p:nvPr>
            <p:ph type="title"/>
          </p:nvPr>
        </p:nvSpPr>
        <p:spPr>
          <a:xfrm>
            <a:off x="135544" y="33872"/>
            <a:ext cx="9453929" cy="961813"/>
          </a:xfrm>
        </p:spPr>
        <p:txBody>
          <a:bodyPr>
            <a:normAutofit/>
          </a:bodyPr>
          <a:lstStyle/>
          <a:p>
            <a:r>
              <a:rPr lang="en-US" sz="4300" dirty="0">
                <a:solidFill>
                  <a:srgbClr val="FFFFFF"/>
                </a:solidFill>
              </a:rPr>
              <a:t>PASTORS &amp; PORN</a:t>
            </a:r>
          </a:p>
        </p:txBody>
      </p:sp>
    </p:spTree>
    <p:extLst>
      <p:ext uri="{BB962C8B-B14F-4D97-AF65-F5344CB8AC3E}">
        <p14:creationId xmlns:p14="http://schemas.microsoft.com/office/powerpoint/2010/main" val="2981375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7300" dirty="0"/>
              <a:t>Moral</a:t>
            </a:r>
            <a:br>
              <a:rPr lang="en-US" sz="6000" i="1" dirty="0"/>
            </a:br>
            <a:br>
              <a:rPr lang="en-US" sz="6000" i="1" dirty="0"/>
            </a:br>
            <a:r>
              <a:rPr lang="en-US" sz="4900" i="1" dirty="0"/>
              <a:t>The </a:t>
            </a:r>
            <a:r>
              <a:rPr lang="en-US" sz="4900" i="1" dirty="0" err="1"/>
              <a:t>Selfie</a:t>
            </a:r>
            <a:r>
              <a:rPr lang="en-US" sz="4900" i="1" dirty="0"/>
              <a:t> and the Soul</a:t>
            </a:r>
            <a:br>
              <a:rPr lang="en-US" sz="6000" i="1" dirty="0"/>
            </a:br>
            <a:br>
              <a:rPr lang="en-US" sz="6000" i="1" dirty="0"/>
            </a:br>
            <a:endParaRPr lang="en-US" sz="6000" i="1" dirty="0"/>
          </a:p>
        </p:txBody>
      </p:sp>
    </p:spTree>
    <p:extLst>
      <p:ext uri="{BB962C8B-B14F-4D97-AF65-F5344CB8AC3E}">
        <p14:creationId xmlns:p14="http://schemas.microsoft.com/office/powerpoint/2010/main" val="37968870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a:xfrm>
            <a:off x="609600" y="1286937"/>
            <a:ext cx="10972800" cy="4842933"/>
          </a:xfrm>
        </p:spPr>
        <p:txBody>
          <a:bodyPr>
            <a:noAutofit/>
          </a:bodyPr>
          <a:lstStyle/>
          <a:p>
            <a:br>
              <a:rPr lang="en-US" sz="3700" b="1" dirty="0">
                <a:latin typeface="Helvetica Neue"/>
                <a:cs typeface="Helvetica Neue"/>
              </a:rPr>
            </a:br>
            <a:r>
              <a:rPr lang="en-US" sz="3700" b="1" dirty="0">
                <a:latin typeface="Helvetica Neue"/>
                <a:cs typeface="Helvetica Neue"/>
              </a:rPr>
              <a:t>Despite awareness of porn, most churches do not have programs specifically designed to assist those struggling with porn use </a:t>
            </a:r>
            <a:br>
              <a:rPr lang="en-US" sz="3700" b="1" dirty="0">
                <a:latin typeface="Helvetica Neue"/>
                <a:cs typeface="Helvetica Neue"/>
              </a:rPr>
            </a:br>
            <a:r>
              <a:rPr lang="en-US" sz="3700" b="1" dirty="0">
                <a:latin typeface="Helvetica Neue"/>
                <a:cs typeface="Helvetica Neue"/>
              </a:rPr>
              <a:t> </a:t>
            </a:r>
          </a:p>
          <a:p>
            <a:r>
              <a:rPr lang="en-US" sz="3700" dirty="0">
                <a:latin typeface="Helvetica Neue"/>
                <a:cs typeface="Helvetica Neue"/>
              </a:rPr>
              <a:t>	Only 9% of churchgoers and 7% of pastors say their church has a program to help those struggling with porn</a:t>
            </a:r>
          </a:p>
          <a:p>
            <a:pPr marL="0" indent="0"/>
            <a:endParaRPr lang="en-US" sz="2700" b="1" dirty="0">
              <a:latin typeface="Helvetica Neue"/>
              <a:cs typeface="Helvetica Neue"/>
            </a:endParaRPr>
          </a:p>
          <a:p>
            <a:endParaRPr lang="en-US" sz="2700" b="1" dirty="0">
              <a:latin typeface="Helvetica Neue"/>
              <a:cs typeface="Helvetica Neue"/>
            </a:endParaRPr>
          </a:p>
          <a:p>
            <a:endParaRPr lang="en-US" sz="2700" b="1" dirty="0">
              <a:latin typeface="Helvetica Neue"/>
              <a:cs typeface="Helvetica Neue"/>
            </a:endParaRPr>
          </a:p>
          <a:p>
            <a:endParaRPr lang="en-US" sz="2700" b="1" dirty="0">
              <a:latin typeface="Helvetica Neue"/>
              <a:cs typeface="Helvetica Neue"/>
            </a:endParaRPr>
          </a:p>
          <a:p>
            <a:r>
              <a:rPr lang="en-US" sz="2700" b="1" dirty="0">
                <a:latin typeface="Helvetica Neue"/>
                <a:cs typeface="Helvetica Neue"/>
              </a:rPr>
              <a:t> </a:t>
            </a:r>
          </a:p>
          <a:p>
            <a:r>
              <a:rPr lang="en-US" sz="2700" b="1" dirty="0">
                <a:latin typeface="Helvetica Neue"/>
                <a:cs typeface="Helvetica Neue"/>
              </a:rPr>
              <a:t> </a:t>
            </a:r>
          </a:p>
        </p:txBody>
      </p:sp>
      <p:sp>
        <p:nvSpPr>
          <p:cNvPr id="5" name="Title 1"/>
          <p:cNvSpPr txBox="1">
            <a:spLocks/>
          </p:cNvSpPr>
          <p:nvPr/>
        </p:nvSpPr>
        <p:spPr>
          <a:xfrm>
            <a:off x="169409" y="-33867"/>
            <a:ext cx="9453929" cy="961813"/>
          </a:xfrm>
          <a:prstGeom prst="rect">
            <a:avLst/>
          </a:prstGeom>
        </p:spPr>
        <p:txBody>
          <a:bodyPr vert="horz" lIns="121789" tIns="60894" rIns="121789" bIns="60894"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4300" b="1" dirty="0">
                <a:solidFill>
                  <a:srgbClr val="FFFFFF"/>
                </a:solidFill>
                <a:latin typeface="Calibri"/>
              </a:rPr>
              <a:t>PORN &amp; CHURCHES</a:t>
            </a:r>
          </a:p>
        </p:txBody>
      </p:sp>
    </p:spTree>
    <p:extLst>
      <p:ext uri="{BB962C8B-B14F-4D97-AF65-F5344CB8AC3E}">
        <p14:creationId xmlns:p14="http://schemas.microsoft.com/office/powerpoint/2010/main" val="33934336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C25AF7-7136-A644-98E3-871D792A7DE4}"/>
              </a:ext>
            </a:extLst>
          </p:cNvPr>
          <p:cNvSpPr>
            <a:spLocks noGrp="1"/>
          </p:cNvSpPr>
          <p:nvPr>
            <p:ph type="sldNum" sz="quarter" idx="4"/>
          </p:nvPr>
        </p:nvSpPr>
        <p:spPr/>
        <p:txBody>
          <a:bodyPr/>
          <a:lstStyle/>
          <a:p>
            <a:fld id="{6146D415-765C-4D91-B7E2-D51680F8491C}" type="slidenum">
              <a:rPr lang="en-US" b="1" smtClean="0">
                <a:latin typeface="Helvetica"/>
                <a:cs typeface="Helvetica"/>
              </a:rPr>
              <a:pPr/>
              <a:t>41</a:t>
            </a:fld>
            <a:endParaRPr lang="en-US" b="1">
              <a:latin typeface="Helvetica"/>
              <a:cs typeface="Helvetica"/>
            </a:endParaRPr>
          </a:p>
        </p:txBody>
      </p:sp>
      <p:sp>
        <p:nvSpPr>
          <p:cNvPr id="4" name="Footer Placeholder 3">
            <a:extLst>
              <a:ext uri="{FF2B5EF4-FFF2-40B4-BE49-F238E27FC236}">
                <a16:creationId xmlns:a16="http://schemas.microsoft.com/office/drawing/2014/main" id="{0E9B03B6-9DF4-D943-B306-BB1851055AC1}"/>
              </a:ext>
            </a:extLst>
          </p:cNvPr>
          <p:cNvSpPr>
            <a:spLocks noGrp="1"/>
          </p:cNvSpPr>
          <p:nvPr>
            <p:ph type="ftr" sz="quarter" idx="3"/>
          </p:nvPr>
        </p:nvSpPr>
        <p:spPr/>
        <p:txBody>
          <a:bodyPr/>
          <a:lstStyle/>
          <a:p>
            <a:pPr algn="l"/>
            <a:r>
              <a:rPr lang="en-US"/>
              <a:t>Gen Z: The Next, Next Generation</a:t>
            </a:r>
            <a:endParaRPr lang="en-US" b="0">
              <a:latin typeface="HelveticaNeueLT Std Lt"/>
              <a:cs typeface="HelveticaNeueLT Std Lt"/>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sp>
        <p:nvSpPr>
          <p:cNvPr id="9" name="Subtitle 2">
            <a:extLst>
              <a:ext uri="{FF2B5EF4-FFF2-40B4-BE49-F238E27FC236}">
                <a16:creationId xmlns:a16="http://schemas.microsoft.com/office/drawing/2014/main" id="{FA709DEE-1BDE-7D4E-9025-242F7676DD2C}"/>
              </a:ext>
            </a:extLst>
          </p:cNvPr>
          <p:cNvSpPr txBox="1">
            <a:spLocks/>
          </p:cNvSpPr>
          <p:nvPr/>
        </p:nvSpPr>
        <p:spPr>
          <a:xfrm>
            <a:off x="2194560" y="2769912"/>
            <a:ext cx="6400800" cy="3149600"/>
          </a:xfrm>
          <a:prstGeom prst="rect">
            <a:avLst/>
          </a:prstGeom>
        </p:spPr>
        <p:txBody>
          <a:bodyPr lIns="121901" tIns="60950" rIns="121901" bIns="60950"/>
          <a:lstStyle>
            <a:lvl1pPr marL="0" indent="0" algn="l" defTabSz="914400" rtl="0" eaLnBrk="1" latinLnBrk="0" hangingPunct="1">
              <a:spcBef>
                <a:spcPct val="20000"/>
              </a:spcBef>
              <a:buFont typeface="Arial" pitchFamily="34" charset="0"/>
              <a:buNone/>
              <a:defRPr sz="3200" kern="1200">
                <a:solidFill>
                  <a:schemeClr val="tx1"/>
                </a:solidFill>
                <a:latin typeface="Helvetica"/>
                <a:ea typeface="+mn-ea"/>
                <a:cs typeface="Helvetica"/>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a:ea typeface="+mn-ea"/>
                <a:cs typeface="Arial"/>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a:ea typeface="+mn-ea"/>
                <a:cs typeface="Arial"/>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a:ea typeface="+mn-ea"/>
                <a:cs typeface="Arial"/>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400" dirty="0">
                <a:solidFill>
                  <a:srgbClr val="383838">
                    <a:lumMod val="60000"/>
                    <a:lumOff val="40000"/>
                  </a:srgbClr>
                </a:solidFill>
                <a:latin typeface="DIN Alternate" panose="020B0500000000000000" pitchFamily="34" charset="77"/>
                <a:ea typeface="Avenir Medium" charset="0"/>
                <a:cs typeface="Avenir Medium" charset="0"/>
              </a:rPr>
              <a:t>Text </a:t>
            </a:r>
            <a:r>
              <a:rPr lang="en-US" sz="4400" b="1" dirty="0" err="1">
                <a:solidFill>
                  <a:srgbClr val="383838"/>
                </a:solidFill>
                <a:latin typeface="DIN Alternate" panose="020B0500000000000000" pitchFamily="34" charset="77"/>
                <a:ea typeface="Avenir Medium" charset="0"/>
                <a:cs typeface="Avenir Medium" charset="0"/>
              </a:rPr>
              <a:t>Barna</a:t>
            </a:r>
            <a:r>
              <a:rPr lang="en-US" sz="4400" dirty="0">
                <a:solidFill>
                  <a:srgbClr val="383838">
                    <a:lumMod val="60000"/>
                    <a:lumOff val="40000"/>
                  </a:srgbClr>
                </a:solidFill>
                <a:latin typeface="DIN Alternate" panose="020B0500000000000000" pitchFamily="34" charset="77"/>
                <a:ea typeface="Avenir Medium" charset="0"/>
                <a:cs typeface="Avenir Medium" charset="0"/>
              </a:rPr>
              <a:t> </a:t>
            </a:r>
          </a:p>
          <a:p>
            <a:r>
              <a:rPr lang="en-US" sz="4400" dirty="0">
                <a:solidFill>
                  <a:srgbClr val="383838">
                    <a:lumMod val="60000"/>
                    <a:lumOff val="40000"/>
                  </a:srgbClr>
                </a:solidFill>
                <a:latin typeface="DIN Alternate" panose="020B0500000000000000" pitchFamily="34" charset="77"/>
                <a:ea typeface="Avenir Medium" charset="0"/>
                <a:cs typeface="Avenir Medium" charset="0"/>
              </a:rPr>
              <a:t>to </a:t>
            </a:r>
            <a:r>
              <a:rPr lang="en-US" sz="4400" b="1" dirty="0">
                <a:solidFill>
                  <a:srgbClr val="383838"/>
                </a:solidFill>
                <a:latin typeface="DIN Alternate" panose="020B0500000000000000" pitchFamily="34" charset="77"/>
                <a:ea typeface="Avenir Medium" charset="0"/>
                <a:cs typeface="Avenir Medium" charset="0"/>
              </a:rPr>
              <a:t>444999</a:t>
            </a:r>
          </a:p>
        </p:txBody>
      </p:sp>
      <p:pic>
        <p:nvPicPr>
          <p:cNvPr id="10" name="Picture 9" descr="Screenshot 2017-05-10 15.37.26.png">
            <a:extLst>
              <a:ext uri="{FF2B5EF4-FFF2-40B4-BE49-F238E27FC236}">
                <a16:creationId xmlns:a16="http://schemas.microsoft.com/office/drawing/2014/main" id="{4953F569-CC51-364B-9BE0-D1E9C96947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0161" y="304800"/>
            <a:ext cx="3651199" cy="6272860"/>
          </a:xfrm>
          <a:prstGeom prst="rect">
            <a:avLst/>
          </a:prstGeom>
        </p:spPr>
      </p:pic>
      <p:sp>
        <p:nvSpPr>
          <p:cNvPr id="11" name="Title 8">
            <a:extLst>
              <a:ext uri="{FF2B5EF4-FFF2-40B4-BE49-F238E27FC236}">
                <a16:creationId xmlns:a16="http://schemas.microsoft.com/office/drawing/2014/main" id="{94A7539D-0F54-8347-BAE6-71EDDB75FE30}"/>
              </a:ext>
            </a:extLst>
          </p:cNvPr>
          <p:cNvSpPr txBox="1">
            <a:spLocks/>
          </p:cNvSpPr>
          <p:nvPr/>
        </p:nvSpPr>
        <p:spPr>
          <a:xfrm>
            <a:off x="627493" y="304800"/>
            <a:ext cx="12467619" cy="1277849"/>
          </a:xfrm>
          <a:prstGeom prst="rect">
            <a:avLst/>
          </a:prstGeom>
        </p:spPr>
        <p:txBody>
          <a:bodyPr vert="horz" lIns="121829" tIns="60914" rIns="121829" bIns="60914" rtlCol="0" anchor="ctr">
            <a:noAutofit/>
          </a:bodyPr>
          <a:lstStyle>
            <a:lvl1pPr algn="l" defTabSz="914332" rtl="0" eaLnBrk="1" latinLnBrk="0" hangingPunct="1">
              <a:lnSpc>
                <a:spcPct val="90000"/>
              </a:lnSpc>
              <a:spcBef>
                <a:spcPct val="0"/>
              </a:spcBef>
              <a:buNone/>
              <a:defRPr sz="2800" b="0" i="0" kern="1200" baseline="0">
                <a:solidFill>
                  <a:srgbClr val="C00000"/>
                </a:solidFill>
                <a:latin typeface="Avenir Black"/>
                <a:ea typeface="+mj-ea"/>
                <a:cs typeface="Avenir Black"/>
              </a:defRPr>
            </a:lvl1pPr>
          </a:lstStyle>
          <a:p>
            <a:pPr>
              <a:lnSpc>
                <a:spcPct val="110000"/>
              </a:lnSpc>
            </a:pPr>
            <a:r>
              <a:rPr lang="en-US" sz="3200" dirty="0">
                <a:latin typeface="DIN Alternate" panose="020B0500000000000000" pitchFamily="34" charset="77"/>
              </a:rPr>
              <a:t>GET BARNA’S FREE </a:t>
            </a:r>
          </a:p>
          <a:p>
            <a:pPr>
              <a:lnSpc>
                <a:spcPct val="110000"/>
              </a:lnSpc>
            </a:pPr>
            <a:r>
              <a:rPr lang="en-US" sz="3200" dirty="0">
                <a:latin typeface="DIN Alternate" panose="020B0500000000000000" pitchFamily="34" charset="77"/>
              </a:rPr>
              <a:t>RESEARCH UPDATES</a:t>
            </a:r>
          </a:p>
        </p:txBody>
      </p:sp>
    </p:spTree>
    <p:extLst>
      <p:ext uri="{BB962C8B-B14F-4D97-AF65-F5344CB8AC3E}">
        <p14:creationId xmlns:p14="http://schemas.microsoft.com/office/powerpoint/2010/main" val="1974394877"/>
      </p:ext>
    </p:extLst>
  </p:cSld>
  <p:clrMapOvr>
    <a:masterClrMapping/>
  </p:clrMapOvr>
  <p:transition spd="med">
    <p:split orient="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7300" dirty="0"/>
              <a:t>Demographic</a:t>
            </a:r>
            <a:br>
              <a:rPr lang="en-US" i="1" dirty="0"/>
            </a:br>
            <a:br>
              <a:rPr lang="en-US" i="1" dirty="0"/>
            </a:br>
            <a:r>
              <a:rPr lang="en-US" sz="4400" i="1" dirty="0"/>
              <a:t>Emerging Adulthood</a:t>
            </a:r>
            <a:endParaRPr lang="en-US" i="1" dirty="0">
              <a:latin typeface="Avenir Black"/>
            </a:endParaRPr>
          </a:p>
        </p:txBody>
      </p:sp>
    </p:spTree>
    <p:extLst>
      <p:ext uri="{BB962C8B-B14F-4D97-AF65-F5344CB8AC3E}">
        <p14:creationId xmlns:p14="http://schemas.microsoft.com/office/powerpoint/2010/main" val="37968870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p:cNvGrpSpPr/>
        <p:nvPr/>
      </p:nvGrpSpPr>
      <p:grpSpPr>
        <a:xfrm>
          <a:off x="0" y="0"/>
          <a:ext cx="0" cy="0"/>
          <a:chOff x="0" y="0"/>
          <a:chExt cx="0" cy="0"/>
        </a:xfrm>
      </p:grpSpPr>
      <p:graphicFrame>
        <p:nvGraphicFramePr>
          <p:cNvPr id="33794" name="Object 4"/>
          <p:cNvGraphicFramePr>
            <a:graphicFrameLocks noChangeAspect="1"/>
          </p:cNvGraphicFramePr>
          <p:nvPr>
            <p:extLst>
              <p:ext uri="{D42A27DB-BD31-4B8C-83A1-F6EECF244321}">
                <p14:modId xmlns:p14="http://schemas.microsoft.com/office/powerpoint/2010/main" val="3769945329"/>
              </p:ext>
            </p:extLst>
          </p:nvPr>
        </p:nvGraphicFramePr>
        <p:xfrm>
          <a:off x="2006600" y="2446881"/>
          <a:ext cx="8432800" cy="4174067"/>
        </p:xfrm>
        <a:graphic>
          <a:graphicData uri="http://schemas.openxmlformats.org/presentationml/2006/ole">
            <mc:AlternateContent xmlns:mc="http://schemas.openxmlformats.org/markup-compatibility/2006">
              <mc:Choice xmlns:v="urn:schemas-microsoft-com:vml" Requires="v">
                <p:oleObj spid="_x0000_s6290" r:id="rId4" imgW="6321029" imgH="3133085" progId="Excel.Chart.8">
                  <p:embed/>
                </p:oleObj>
              </mc:Choice>
              <mc:Fallback>
                <p:oleObj r:id="rId4" imgW="6321029" imgH="3133085"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6600" y="2446881"/>
                        <a:ext cx="8432800" cy="41740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33795" name="Rectangle 2"/>
          <p:cNvSpPr>
            <a:spLocks noGrp="1" noChangeArrowheads="1"/>
          </p:cNvSpPr>
          <p:nvPr>
            <p:ph type="title" idx="4294967295"/>
          </p:nvPr>
        </p:nvSpPr>
        <p:spPr bwMode="auto">
          <a:xfrm>
            <a:off x="1016000" y="457200"/>
            <a:ext cx="10363200" cy="11430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664" tIns="60832" rIns="121664" bIns="60832"/>
          <a:lstStyle/>
          <a:p>
            <a:pPr algn="l"/>
            <a:r>
              <a:rPr lang="en-US" sz="4800" dirty="0">
                <a:latin typeface="Avenir Black"/>
                <a:ea typeface="ＭＳ Ｐゴシック" charset="0"/>
                <a:cs typeface="Avenir Black"/>
              </a:rPr>
              <a:t>Emerging Adulthood</a:t>
            </a:r>
          </a:p>
        </p:txBody>
      </p:sp>
      <p:sp>
        <p:nvSpPr>
          <p:cNvPr id="33796" name="Rectangle 3"/>
          <p:cNvSpPr>
            <a:spLocks noChangeArrowheads="1"/>
          </p:cNvSpPr>
          <p:nvPr/>
        </p:nvSpPr>
        <p:spPr bwMode="auto">
          <a:xfrm>
            <a:off x="2698751" y="1257300"/>
            <a:ext cx="12192000" cy="493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664" tIns="60832" rIns="121664" bIns="60832">
            <a:spAutoFit/>
          </a:bodyPr>
          <a:lstStyle/>
          <a:p>
            <a:pPr defTabSz="1216380" fontAlgn="base">
              <a:spcBef>
                <a:spcPct val="0"/>
              </a:spcBef>
              <a:spcAft>
                <a:spcPct val="0"/>
              </a:spcAft>
            </a:pPr>
            <a:endParaRPr lang="en-US" sz="2400">
              <a:solidFill>
                <a:srgbClr val="000000"/>
              </a:solidFill>
              <a:latin typeface="Century Gothic" charset="0"/>
              <a:ea typeface="ＭＳ Ｐゴシック" charset="0"/>
              <a:cs typeface="ＭＳ Ｐゴシック" charset="0"/>
            </a:endParaRPr>
          </a:p>
        </p:txBody>
      </p:sp>
      <p:sp>
        <p:nvSpPr>
          <p:cNvPr id="33797" name="Text Box 5"/>
          <p:cNvSpPr txBox="1">
            <a:spLocks noChangeArrowheads="1"/>
          </p:cNvSpPr>
          <p:nvPr/>
        </p:nvSpPr>
        <p:spPr bwMode="auto">
          <a:xfrm>
            <a:off x="1016000" y="1384377"/>
            <a:ext cx="9652000" cy="12308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664" tIns="60832" rIns="121664" bIns="60832">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1216380" fontAlgn="base">
              <a:spcBef>
                <a:spcPct val="50000"/>
              </a:spcBef>
              <a:spcAft>
                <a:spcPct val="0"/>
              </a:spcAft>
            </a:pPr>
            <a:r>
              <a:rPr lang="en-US" b="1" u="sng" dirty="0">
                <a:solidFill>
                  <a:srgbClr val="000000"/>
                </a:solidFill>
                <a:latin typeface="Avenir Medium"/>
                <a:cs typeface="Avenir Medium"/>
              </a:rPr>
              <a:t>% who have completed major life transitions by 30</a:t>
            </a:r>
            <a:br>
              <a:rPr lang="en-US" b="1" u="sng" dirty="0">
                <a:solidFill>
                  <a:srgbClr val="000000"/>
                </a:solidFill>
                <a:latin typeface="Avenir Medium"/>
                <a:cs typeface="Avenir Medium"/>
              </a:rPr>
            </a:br>
            <a:r>
              <a:rPr lang="en-US" dirty="0">
                <a:solidFill>
                  <a:srgbClr val="000000"/>
                </a:solidFill>
                <a:latin typeface="Avenir Medium"/>
                <a:cs typeface="Avenir Medium"/>
              </a:rPr>
              <a:t>leaving home, finishing school, financially independent, getting married, and having a child</a:t>
            </a:r>
          </a:p>
        </p:txBody>
      </p:sp>
      <p:pic>
        <p:nvPicPr>
          <p:cNvPr id="33798" name="Picture 2" descr="Barna_logo_red.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769613" y="13"/>
            <a:ext cx="654051" cy="654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99" name="Picture 2" descr="Barna_logo_red.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636264" y="138"/>
            <a:ext cx="844549" cy="844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Rectangle 5"/>
          <p:cNvSpPr>
            <a:spLocks noChangeArrowheads="1"/>
          </p:cNvSpPr>
          <p:nvPr/>
        </p:nvSpPr>
        <p:spPr bwMode="auto">
          <a:xfrm>
            <a:off x="6341533" y="4216400"/>
            <a:ext cx="3251200" cy="1905000"/>
          </a:xfrm>
          <a:prstGeom prst="rect">
            <a:avLst/>
          </a:prstGeom>
          <a:solidFill>
            <a:schemeClr val="bg1">
              <a:lumMod val="95000"/>
            </a:schemeClr>
          </a:solidFill>
          <a:ln>
            <a:noFill/>
          </a:ln>
        </p:spPr>
        <p:txBody>
          <a:bodyPr lIns="121664" tIns="60832" rIns="121664" bIns="60832"/>
          <a:lstStyle/>
          <a:p>
            <a:pPr defTabSz="1216380" eaLnBrk="0" fontAlgn="base" hangingPunct="0">
              <a:spcBef>
                <a:spcPct val="0"/>
              </a:spcBef>
              <a:spcAft>
                <a:spcPct val="0"/>
              </a:spcAft>
              <a:defRPr/>
            </a:pPr>
            <a:endParaRPr lang="en-US" sz="3200">
              <a:solidFill>
                <a:srgbClr val="FFFFFF">
                  <a:lumMod val="95000"/>
                </a:srgbClr>
              </a:solidFill>
              <a:latin typeface="Arial" charset="0"/>
              <a:ea typeface="ＭＳ Ｐゴシック" charset="0"/>
              <a:cs typeface="ＭＳ Ｐゴシック" charset="0"/>
            </a:endParaRPr>
          </a:p>
        </p:txBody>
      </p:sp>
    </p:spTree>
  </p:cSld>
  <p:clrMapOvr>
    <a:masterClrMapping/>
  </p:clrMapOvr>
  <p:transition spd="slow">
    <p:blinds dir="vert"/>
  </p:transition>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p:cNvGrpSpPr/>
        <p:nvPr/>
      </p:nvGrpSpPr>
      <p:grpSpPr>
        <a:xfrm>
          <a:off x="0" y="0"/>
          <a:ext cx="0" cy="0"/>
          <a:chOff x="0" y="0"/>
          <a:chExt cx="0" cy="0"/>
        </a:xfrm>
      </p:grpSpPr>
      <p:graphicFrame>
        <p:nvGraphicFramePr>
          <p:cNvPr id="35842" name="Object 4"/>
          <p:cNvGraphicFramePr>
            <a:graphicFrameLocks noChangeAspect="1"/>
          </p:cNvGraphicFramePr>
          <p:nvPr>
            <p:extLst>
              <p:ext uri="{D42A27DB-BD31-4B8C-83A1-F6EECF244321}">
                <p14:modId xmlns:p14="http://schemas.microsoft.com/office/powerpoint/2010/main" val="1494336747"/>
              </p:ext>
            </p:extLst>
          </p:nvPr>
        </p:nvGraphicFramePr>
        <p:xfrm>
          <a:off x="2006600" y="2446881"/>
          <a:ext cx="8432800" cy="4174067"/>
        </p:xfrm>
        <a:graphic>
          <a:graphicData uri="http://schemas.openxmlformats.org/presentationml/2006/ole">
            <mc:AlternateContent xmlns:mc="http://schemas.openxmlformats.org/markup-compatibility/2006">
              <mc:Choice xmlns:v="urn:schemas-microsoft-com:vml" Requires="v">
                <p:oleObj spid="_x0000_s8338" r:id="rId4" imgW="6321029" imgH="3133085" progId="Excel.Chart.8">
                  <p:embed/>
                </p:oleObj>
              </mc:Choice>
              <mc:Fallback>
                <p:oleObj r:id="rId4" imgW="6321029" imgH="3133085"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6600" y="2446881"/>
                        <a:ext cx="8432800" cy="41740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35843" name="Rectangle 2"/>
          <p:cNvSpPr>
            <a:spLocks noGrp="1" noChangeArrowheads="1"/>
          </p:cNvSpPr>
          <p:nvPr>
            <p:ph type="title" idx="4294967295"/>
          </p:nvPr>
        </p:nvSpPr>
        <p:spPr bwMode="auto">
          <a:xfrm>
            <a:off x="1016000" y="457200"/>
            <a:ext cx="10363200" cy="11430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664" tIns="60832" rIns="121664" bIns="60832"/>
          <a:lstStyle/>
          <a:p>
            <a:pPr algn="l"/>
            <a:r>
              <a:rPr lang="en-US" sz="4800" dirty="0">
                <a:latin typeface="Avenir Black"/>
                <a:ea typeface="ＭＳ Ｐゴシック" charset="0"/>
                <a:cs typeface="Avenir Black"/>
              </a:rPr>
              <a:t>Emerging Adulthood</a:t>
            </a:r>
          </a:p>
        </p:txBody>
      </p:sp>
      <p:sp>
        <p:nvSpPr>
          <p:cNvPr id="35844" name="Rectangle 3"/>
          <p:cNvSpPr>
            <a:spLocks noChangeArrowheads="1"/>
          </p:cNvSpPr>
          <p:nvPr/>
        </p:nvSpPr>
        <p:spPr bwMode="auto">
          <a:xfrm>
            <a:off x="2698751" y="1257300"/>
            <a:ext cx="12192000" cy="493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664" tIns="60832" rIns="121664" bIns="60832">
            <a:spAutoFit/>
          </a:bodyPr>
          <a:lstStyle/>
          <a:p>
            <a:pPr defTabSz="1216380" fontAlgn="base">
              <a:spcBef>
                <a:spcPct val="0"/>
              </a:spcBef>
              <a:spcAft>
                <a:spcPct val="0"/>
              </a:spcAft>
            </a:pPr>
            <a:endParaRPr lang="en-US" sz="2400">
              <a:solidFill>
                <a:srgbClr val="000000"/>
              </a:solidFill>
              <a:latin typeface="Century Gothic" charset="0"/>
              <a:ea typeface="ＭＳ Ｐゴシック" charset="0"/>
              <a:cs typeface="ＭＳ Ｐゴシック" charset="0"/>
            </a:endParaRPr>
          </a:p>
        </p:txBody>
      </p:sp>
      <p:sp>
        <p:nvSpPr>
          <p:cNvPr id="35845" name="Text Box 5"/>
          <p:cNvSpPr txBox="1">
            <a:spLocks noChangeArrowheads="1"/>
          </p:cNvSpPr>
          <p:nvPr/>
        </p:nvSpPr>
        <p:spPr bwMode="auto">
          <a:xfrm>
            <a:off x="1016000" y="1384377"/>
            <a:ext cx="9652000" cy="12308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664" tIns="60832" rIns="121664" bIns="60832">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1216380" fontAlgn="base">
              <a:spcBef>
                <a:spcPct val="50000"/>
              </a:spcBef>
              <a:spcAft>
                <a:spcPct val="0"/>
              </a:spcAft>
            </a:pPr>
            <a:r>
              <a:rPr lang="en-US" b="1" u="sng" dirty="0">
                <a:solidFill>
                  <a:srgbClr val="000000"/>
                </a:solidFill>
                <a:latin typeface="Avenir Medium"/>
                <a:cs typeface="Avenir Medium"/>
              </a:rPr>
              <a:t>% who have completed major life transitions by 30</a:t>
            </a:r>
            <a:br>
              <a:rPr lang="en-US" b="1" u="sng" dirty="0">
                <a:solidFill>
                  <a:srgbClr val="000000"/>
                </a:solidFill>
                <a:latin typeface="Avenir Medium"/>
                <a:cs typeface="Avenir Medium"/>
              </a:rPr>
            </a:br>
            <a:r>
              <a:rPr lang="en-US" dirty="0">
                <a:solidFill>
                  <a:srgbClr val="000000"/>
                </a:solidFill>
                <a:latin typeface="Avenir Medium"/>
                <a:cs typeface="Avenir Medium"/>
              </a:rPr>
              <a:t>leaving home, finishing school, financially independent, getting married, and having a child</a:t>
            </a:r>
          </a:p>
        </p:txBody>
      </p:sp>
      <p:pic>
        <p:nvPicPr>
          <p:cNvPr id="35846" name="Picture 2" descr="Barna_logo_red.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769613" y="13"/>
            <a:ext cx="654051" cy="654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47" name="Picture 2" descr="Barna_logo_red.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636264" y="138"/>
            <a:ext cx="844549" cy="844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blinds dir="ver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nages-0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47801" y="-114300"/>
            <a:ext cx="9159083"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descr="Barna_logo_r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36264" y="106"/>
            <a:ext cx="844549" cy="844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inages-0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21657" y="36513"/>
            <a:ext cx="8747919" cy="656034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 name="Picture 2" descr="Barna_logo_r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36264" y="106"/>
            <a:ext cx="844549" cy="844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8193"/>
                                        </p:tgtEl>
                                        <p:attrNameLst>
                                          <p:attrName>style.visibility</p:attrName>
                                        </p:attrNameLst>
                                      </p:cBhvr>
                                      <p:to>
                                        <p:strVal val="visible"/>
                                      </p:to>
                                    </p:set>
                                    <p:anim calcmode="lin" valueType="num">
                                      <p:cBhvr>
                                        <p:cTn id="7" dur="500" fill="hold"/>
                                        <p:tgtEl>
                                          <p:spTgt spid="8193"/>
                                        </p:tgtEl>
                                        <p:attrNameLst>
                                          <p:attrName>ppt_w</p:attrName>
                                        </p:attrNameLst>
                                      </p:cBhvr>
                                      <p:tavLst>
                                        <p:tav tm="0">
                                          <p:val>
                                            <p:fltVal val="0"/>
                                          </p:val>
                                        </p:tav>
                                        <p:tav tm="100000">
                                          <p:val>
                                            <p:strVal val="#ppt_w"/>
                                          </p:val>
                                        </p:tav>
                                      </p:tavLst>
                                    </p:anim>
                                    <p:anim calcmode="lin" valueType="num">
                                      <p:cBhvr>
                                        <p:cTn id="8" dur="500" fill="hold"/>
                                        <p:tgtEl>
                                          <p:spTgt spid="8193"/>
                                        </p:tgtEl>
                                        <p:attrNameLst>
                                          <p:attrName>ppt_h</p:attrName>
                                        </p:attrNameLst>
                                      </p:cBhvr>
                                      <p:tavLst>
                                        <p:tav tm="0">
                                          <p:val>
                                            <p:fltVal val="0"/>
                                          </p:val>
                                        </p:tav>
                                        <p:tav tm="100000">
                                          <p:val>
                                            <p:strVal val="#ppt_h"/>
                                          </p:val>
                                        </p:tav>
                                      </p:tavLst>
                                    </p:anim>
                                    <p:animEffect transition="in" filter="fade">
                                      <p:cBhvr>
                                        <p:cTn id="9" dur="500"/>
                                        <p:tgtEl>
                                          <p:spTgt spid="8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6146D415-765C-4D91-B7E2-D51680F8491C}" type="slidenum">
              <a:rPr lang="en-US" b="1" smtClean="0">
                <a:latin typeface="Helvetica"/>
                <a:cs typeface="Helvetica"/>
              </a:rPr>
              <a:pPr/>
              <a:t>47</a:t>
            </a:fld>
            <a:endParaRPr lang="en-US" b="1">
              <a:latin typeface="Helvetica"/>
              <a:cs typeface="Helvetica"/>
            </a:endParaRPr>
          </a:p>
        </p:txBody>
      </p:sp>
      <p:sp>
        <p:nvSpPr>
          <p:cNvPr id="4" name="Footer Placeholder 3"/>
          <p:cNvSpPr>
            <a:spLocks noGrp="1"/>
          </p:cNvSpPr>
          <p:nvPr>
            <p:ph type="ftr" sz="quarter" idx="3"/>
          </p:nvPr>
        </p:nvSpPr>
        <p:spPr/>
        <p:txBody>
          <a:bodyPr/>
          <a:lstStyle/>
          <a:p>
            <a:pPr algn="l"/>
            <a:r>
              <a:rPr lang="en-US"/>
              <a:t>Gen Z: The Next, Next Generation</a:t>
            </a:r>
            <a:endParaRPr lang="en-US" b="0">
              <a:latin typeface="HelveticaNeueLT Std Lt"/>
              <a:cs typeface="HelveticaNeueLT Std Lt"/>
            </a:endParaRPr>
          </a:p>
        </p:txBody>
      </p:sp>
      <p:pic>
        <p:nvPicPr>
          <p:cNvPr id="6" name="Picture 5" descr="3D_Thin_Monographs (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9400" y="304800"/>
            <a:ext cx="6653636" cy="6858000"/>
          </a:xfrm>
          <a:prstGeom prst="rect">
            <a:avLst/>
          </a:prstGeom>
        </p:spPr>
      </p:pic>
      <p:pic>
        <p:nvPicPr>
          <p:cNvPr id="5" name="Picture 4" descr="Barna Logo 2015 square cmyk.jpg">
            <a:extLst>
              <a:ext uri="{FF2B5EF4-FFF2-40B4-BE49-F238E27FC236}">
                <a16:creationId xmlns:a16="http://schemas.microsoft.com/office/drawing/2014/main" id="{FB2A3E3D-EEB9-BD4F-9978-38EDD5701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899209672"/>
      </p:ext>
    </p:extLst>
  </p:cSld>
  <p:clrMapOvr>
    <a:masterClrMapping/>
  </p:clrMapOvr>
  <p:transition spd="med">
    <p:split orient="ver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1"/>
          <p:cNvSpPr>
            <a:spLocks noGrp="1"/>
          </p:cNvSpPr>
          <p:nvPr>
            <p:ph type="title"/>
          </p:nvPr>
        </p:nvSpPr>
        <p:spPr>
          <a:xfrm>
            <a:off x="627490" y="237943"/>
            <a:ext cx="9901100" cy="782480"/>
          </a:xfrm>
        </p:spPr>
        <p:txBody>
          <a:bodyPr anchor="t"/>
          <a:lstStyle/>
          <a:p>
            <a:r>
              <a:rPr lang="en-US" sz="4800" dirty="0"/>
              <a:t>I want to _______ before age 30 </a:t>
            </a:r>
          </a:p>
        </p:txBody>
      </p:sp>
      <p:sp>
        <p:nvSpPr>
          <p:cNvPr id="5" name="Footer Placeholder 4"/>
          <p:cNvSpPr>
            <a:spLocks noGrp="1"/>
          </p:cNvSpPr>
          <p:nvPr>
            <p:ph type="ftr" sz="quarter" idx="3"/>
          </p:nvPr>
        </p:nvSpPr>
        <p:spPr/>
        <p:txBody>
          <a:bodyPr/>
          <a:lstStyle/>
          <a:p>
            <a:pPr algn="l"/>
            <a:endParaRPr lang="en-US" b="0" dirty="0">
              <a:latin typeface="HelveticaNeueLT Std Lt"/>
              <a:cs typeface="HelveticaNeueLT Std Lt"/>
            </a:endParaRPr>
          </a:p>
        </p:txBody>
      </p:sp>
      <p:pic>
        <p:nvPicPr>
          <p:cNvPr id="14" name="Picture 13" descr="GenZ.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69527" y="5064368"/>
            <a:ext cx="1049235" cy="1341120"/>
          </a:xfrm>
          <a:prstGeom prst="rect">
            <a:avLst/>
          </a:prstGeom>
        </p:spPr>
      </p:pic>
      <p:sp>
        <p:nvSpPr>
          <p:cNvPr id="15" name="Slide Number Placeholder 14"/>
          <p:cNvSpPr>
            <a:spLocks noGrp="1"/>
          </p:cNvSpPr>
          <p:nvPr>
            <p:ph type="sldNum" sz="quarter" idx="4"/>
          </p:nvPr>
        </p:nvSpPr>
        <p:spPr/>
        <p:txBody>
          <a:bodyPr/>
          <a:lstStyle/>
          <a:p>
            <a:endParaRPr lang="en-US" b="1" dirty="0">
              <a:latin typeface="Helvetica"/>
              <a:cs typeface="Helvetica"/>
            </a:endParaRPr>
          </a:p>
        </p:txBody>
      </p:sp>
      <p:grpSp>
        <p:nvGrpSpPr>
          <p:cNvPr id="64" name="Group 63"/>
          <p:cNvGrpSpPr/>
          <p:nvPr/>
        </p:nvGrpSpPr>
        <p:grpSpPr>
          <a:xfrm>
            <a:off x="4281905" y="1485369"/>
            <a:ext cx="3445547" cy="379656"/>
            <a:chOff x="3211428" y="1119090"/>
            <a:chExt cx="2584160" cy="284742"/>
          </a:xfrm>
        </p:grpSpPr>
        <p:sp>
          <p:nvSpPr>
            <p:cNvPr id="9" name="TextBox 8"/>
            <p:cNvSpPr txBox="1"/>
            <p:nvPr/>
          </p:nvSpPr>
          <p:spPr>
            <a:xfrm>
              <a:off x="3211428" y="1119090"/>
              <a:ext cx="1133964" cy="284742"/>
            </a:xfrm>
            <a:prstGeom prst="rect">
              <a:avLst/>
            </a:prstGeom>
            <a:noFill/>
          </p:spPr>
          <p:txBody>
            <a:bodyPr wrap="none" rtlCol="0">
              <a:spAutoFit/>
            </a:bodyPr>
            <a:lstStyle/>
            <a:p>
              <a:pPr algn="r"/>
              <a:r>
                <a:rPr lang="en-US" sz="1867" dirty="0"/>
                <a:t>Start a career</a:t>
              </a:r>
            </a:p>
          </p:txBody>
        </p:sp>
        <p:sp>
          <p:nvSpPr>
            <p:cNvPr id="6" name="TextBox 5"/>
            <p:cNvSpPr txBox="1"/>
            <p:nvPr/>
          </p:nvSpPr>
          <p:spPr>
            <a:xfrm>
              <a:off x="4503308" y="1119090"/>
              <a:ext cx="496771" cy="284742"/>
            </a:xfrm>
            <a:prstGeom prst="rect">
              <a:avLst/>
            </a:prstGeom>
            <a:noFill/>
          </p:spPr>
          <p:txBody>
            <a:bodyPr wrap="none" rtlCol="0">
              <a:spAutoFit/>
            </a:bodyPr>
            <a:lstStyle/>
            <a:p>
              <a:r>
                <a:rPr lang="en-US" sz="1867" b="1" dirty="0">
                  <a:solidFill>
                    <a:srgbClr val="323E90"/>
                  </a:solidFill>
                </a:rPr>
                <a:t>66%</a:t>
              </a:r>
            </a:p>
          </p:txBody>
        </p:sp>
        <p:sp>
          <p:nvSpPr>
            <p:cNvPr id="38" name="TextBox 37"/>
            <p:cNvSpPr txBox="1"/>
            <p:nvPr/>
          </p:nvSpPr>
          <p:spPr>
            <a:xfrm>
              <a:off x="5298817" y="1119090"/>
              <a:ext cx="496771" cy="284742"/>
            </a:xfrm>
            <a:prstGeom prst="rect">
              <a:avLst/>
            </a:prstGeom>
            <a:noFill/>
          </p:spPr>
          <p:txBody>
            <a:bodyPr wrap="none" rtlCol="0">
              <a:spAutoFit/>
            </a:bodyPr>
            <a:lstStyle/>
            <a:p>
              <a:r>
                <a:rPr lang="en-US" sz="1867" b="1" dirty="0">
                  <a:solidFill>
                    <a:srgbClr val="F27F52"/>
                  </a:solidFill>
                </a:rPr>
                <a:t>52%</a:t>
              </a:r>
            </a:p>
          </p:txBody>
        </p:sp>
      </p:grpSp>
      <p:grpSp>
        <p:nvGrpSpPr>
          <p:cNvPr id="65" name="Group 64"/>
          <p:cNvGrpSpPr/>
          <p:nvPr/>
        </p:nvGrpSpPr>
        <p:grpSpPr>
          <a:xfrm>
            <a:off x="3698796" y="1084360"/>
            <a:ext cx="4028654" cy="379656"/>
            <a:chOff x="2774097" y="813270"/>
            <a:chExt cx="3021491" cy="284742"/>
          </a:xfrm>
        </p:grpSpPr>
        <p:sp>
          <p:nvSpPr>
            <p:cNvPr id="3" name="TextBox 2"/>
            <p:cNvSpPr txBox="1"/>
            <p:nvPr/>
          </p:nvSpPr>
          <p:spPr>
            <a:xfrm>
              <a:off x="2774097" y="813270"/>
              <a:ext cx="1571296" cy="284742"/>
            </a:xfrm>
            <a:prstGeom prst="rect">
              <a:avLst/>
            </a:prstGeom>
            <a:noFill/>
          </p:spPr>
          <p:txBody>
            <a:bodyPr wrap="none" rtlCol="0">
              <a:spAutoFit/>
            </a:bodyPr>
            <a:lstStyle/>
            <a:p>
              <a:pPr algn="r"/>
              <a:r>
                <a:rPr lang="en-US" sz="1867" dirty="0"/>
                <a:t>Finish my education</a:t>
              </a:r>
            </a:p>
          </p:txBody>
        </p:sp>
        <p:sp>
          <p:nvSpPr>
            <p:cNvPr id="23" name="TextBox 22"/>
            <p:cNvSpPr txBox="1"/>
            <p:nvPr/>
          </p:nvSpPr>
          <p:spPr>
            <a:xfrm>
              <a:off x="4503308" y="813270"/>
              <a:ext cx="496771" cy="284742"/>
            </a:xfrm>
            <a:prstGeom prst="rect">
              <a:avLst/>
            </a:prstGeom>
            <a:noFill/>
          </p:spPr>
          <p:txBody>
            <a:bodyPr wrap="none" rtlCol="0">
              <a:spAutoFit/>
            </a:bodyPr>
            <a:lstStyle/>
            <a:p>
              <a:r>
                <a:rPr lang="en-US" sz="1867" b="1" dirty="0">
                  <a:solidFill>
                    <a:srgbClr val="323E90"/>
                  </a:solidFill>
                </a:rPr>
                <a:t>66%</a:t>
              </a:r>
            </a:p>
          </p:txBody>
        </p:sp>
        <p:sp>
          <p:nvSpPr>
            <p:cNvPr id="39" name="TextBox 38"/>
            <p:cNvSpPr txBox="1"/>
            <p:nvPr/>
          </p:nvSpPr>
          <p:spPr>
            <a:xfrm>
              <a:off x="5298817" y="813270"/>
              <a:ext cx="496771" cy="284742"/>
            </a:xfrm>
            <a:prstGeom prst="rect">
              <a:avLst/>
            </a:prstGeom>
            <a:noFill/>
          </p:spPr>
          <p:txBody>
            <a:bodyPr wrap="none" rtlCol="0">
              <a:spAutoFit/>
            </a:bodyPr>
            <a:lstStyle/>
            <a:p>
              <a:r>
                <a:rPr lang="en-US" sz="1867" b="1" dirty="0">
                  <a:solidFill>
                    <a:srgbClr val="F27F52"/>
                  </a:solidFill>
                </a:rPr>
                <a:t>59%</a:t>
              </a:r>
            </a:p>
          </p:txBody>
        </p:sp>
      </p:grpSp>
      <p:grpSp>
        <p:nvGrpSpPr>
          <p:cNvPr id="63" name="Group 62"/>
          <p:cNvGrpSpPr/>
          <p:nvPr/>
        </p:nvGrpSpPr>
        <p:grpSpPr>
          <a:xfrm>
            <a:off x="2565794" y="1886379"/>
            <a:ext cx="5161657" cy="379656"/>
            <a:chOff x="1924345" y="1416316"/>
            <a:chExt cx="3871243" cy="284742"/>
          </a:xfrm>
        </p:grpSpPr>
        <p:sp>
          <p:nvSpPr>
            <p:cNvPr id="10" name="TextBox 9"/>
            <p:cNvSpPr txBox="1"/>
            <p:nvPr/>
          </p:nvSpPr>
          <p:spPr>
            <a:xfrm>
              <a:off x="1924345" y="1416316"/>
              <a:ext cx="2421047" cy="284742"/>
            </a:xfrm>
            <a:prstGeom prst="rect">
              <a:avLst/>
            </a:prstGeom>
            <a:noFill/>
          </p:spPr>
          <p:txBody>
            <a:bodyPr wrap="none" rtlCol="0">
              <a:spAutoFit/>
            </a:bodyPr>
            <a:lstStyle/>
            <a:p>
              <a:pPr algn="r"/>
              <a:r>
                <a:rPr lang="en-US" sz="1867" dirty="0"/>
                <a:t>Become financially independent</a:t>
              </a:r>
            </a:p>
          </p:txBody>
        </p:sp>
        <p:sp>
          <p:nvSpPr>
            <p:cNvPr id="24" name="TextBox 23"/>
            <p:cNvSpPr txBox="1"/>
            <p:nvPr/>
          </p:nvSpPr>
          <p:spPr>
            <a:xfrm>
              <a:off x="4503308" y="1416316"/>
              <a:ext cx="496771" cy="284742"/>
            </a:xfrm>
            <a:prstGeom prst="rect">
              <a:avLst/>
            </a:prstGeom>
            <a:noFill/>
          </p:spPr>
          <p:txBody>
            <a:bodyPr wrap="none" rtlCol="0">
              <a:spAutoFit/>
            </a:bodyPr>
            <a:lstStyle/>
            <a:p>
              <a:r>
                <a:rPr lang="en-US" sz="1867" b="1" dirty="0">
                  <a:solidFill>
                    <a:srgbClr val="323E90"/>
                  </a:solidFill>
                </a:rPr>
                <a:t>65%</a:t>
              </a:r>
            </a:p>
          </p:txBody>
        </p:sp>
        <p:sp>
          <p:nvSpPr>
            <p:cNvPr id="40" name="TextBox 39"/>
            <p:cNvSpPr txBox="1"/>
            <p:nvPr/>
          </p:nvSpPr>
          <p:spPr>
            <a:xfrm>
              <a:off x="5298817" y="1416316"/>
              <a:ext cx="496771" cy="284742"/>
            </a:xfrm>
            <a:prstGeom prst="rect">
              <a:avLst/>
            </a:prstGeom>
            <a:noFill/>
          </p:spPr>
          <p:txBody>
            <a:bodyPr wrap="none" rtlCol="0">
              <a:spAutoFit/>
            </a:bodyPr>
            <a:lstStyle/>
            <a:p>
              <a:r>
                <a:rPr lang="en-US" sz="1867" b="1" dirty="0">
                  <a:solidFill>
                    <a:srgbClr val="F27F52"/>
                  </a:solidFill>
                </a:rPr>
                <a:t>51%</a:t>
              </a:r>
            </a:p>
          </p:txBody>
        </p:sp>
      </p:grpSp>
      <p:grpSp>
        <p:nvGrpSpPr>
          <p:cNvPr id="62" name="Group 61"/>
          <p:cNvGrpSpPr/>
          <p:nvPr/>
        </p:nvGrpSpPr>
        <p:grpSpPr>
          <a:xfrm>
            <a:off x="3845823" y="2287388"/>
            <a:ext cx="3881626" cy="379656"/>
            <a:chOff x="2884368" y="1716199"/>
            <a:chExt cx="2911220" cy="284742"/>
          </a:xfrm>
        </p:grpSpPr>
        <p:sp>
          <p:nvSpPr>
            <p:cNvPr id="11" name="TextBox 10"/>
            <p:cNvSpPr txBox="1"/>
            <p:nvPr/>
          </p:nvSpPr>
          <p:spPr>
            <a:xfrm>
              <a:off x="2884368" y="1716199"/>
              <a:ext cx="1461025" cy="284742"/>
            </a:xfrm>
            <a:prstGeom prst="rect">
              <a:avLst/>
            </a:prstGeom>
            <a:noFill/>
          </p:spPr>
          <p:txBody>
            <a:bodyPr wrap="none" rtlCol="0">
              <a:spAutoFit/>
            </a:bodyPr>
            <a:lstStyle/>
            <a:p>
              <a:pPr algn="r"/>
              <a:r>
                <a:rPr lang="en-US" sz="1867" dirty="0"/>
                <a:t>Follow my dreams</a:t>
              </a:r>
            </a:p>
          </p:txBody>
        </p:sp>
        <p:sp>
          <p:nvSpPr>
            <p:cNvPr id="25" name="TextBox 24"/>
            <p:cNvSpPr txBox="1"/>
            <p:nvPr/>
          </p:nvSpPr>
          <p:spPr>
            <a:xfrm>
              <a:off x="4503308" y="1716199"/>
              <a:ext cx="496771" cy="284742"/>
            </a:xfrm>
            <a:prstGeom prst="rect">
              <a:avLst/>
            </a:prstGeom>
            <a:noFill/>
          </p:spPr>
          <p:txBody>
            <a:bodyPr wrap="none" rtlCol="0">
              <a:spAutoFit/>
            </a:bodyPr>
            <a:lstStyle/>
            <a:p>
              <a:r>
                <a:rPr lang="en-US" sz="1867" b="1" dirty="0">
                  <a:solidFill>
                    <a:srgbClr val="323E90"/>
                  </a:solidFill>
                </a:rPr>
                <a:t>55%</a:t>
              </a:r>
            </a:p>
          </p:txBody>
        </p:sp>
        <p:sp>
          <p:nvSpPr>
            <p:cNvPr id="41" name="TextBox 40"/>
            <p:cNvSpPr txBox="1"/>
            <p:nvPr/>
          </p:nvSpPr>
          <p:spPr>
            <a:xfrm>
              <a:off x="5298817" y="1716199"/>
              <a:ext cx="496771" cy="284742"/>
            </a:xfrm>
            <a:prstGeom prst="rect">
              <a:avLst/>
            </a:prstGeom>
            <a:noFill/>
          </p:spPr>
          <p:txBody>
            <a:bodyPr wrap="none" rtlCol="0">
              <a:spAutoFit/>
            </a:bodyPr>
            <a:lstStyle/>
            <a:p>
              <a:r>
                <a:rPr lang="en-US" sz="1867" b="1" dirty="0">
                  <a:solidFill>
                    <a:srgbClr val="F27F52"/>
                  </a:solidFill>
                </a:rPr>
                <a:t>40%</a:t>
              </a:r>
            </a:p>
          </p:txBody>
        </p:sp>
      </p:grpSp>
      <p:grpSp>
        <p:nvGrpSpPr>
          <p:cNvPr id="61" name="Group 60"/>
          <p:cNvGrpSpPr/>
          <p:nvPr/>
        </p:nvGrpSpPr>
        <p:grpSpPr>
          <a:xfrm>
            <a:off x="2512189" y="2688400"/>
            <a:ext cx="5215263" cy="666978"/>
            <a:chOff x="1884141" y="2019843"/>
            <a:chExt cx="3911447" cy="500233"/>
          </a:xfrm>
        </p:grpSpPr>
        <p:sp>
          <p:nvSpPr>
            <p:cNvPr id="12" name="TextBox 11"/>
            <p:cNvSpPr txBox="1"/>
            <p:nvPr/>
          </p:nvSpPr>
          <p:spPr>
            <a:xfrm>
              <a:off x="1884141" y="2019843"/>
              <a:ext cx="2461251" cy="500233"/>
            </a:xfrm>
            <a:prstGeom prst="rect">
              <a:avLst/>
            </a:prstGeom>
            <a:noFill/>
          </p:spPr>
          <p:txBody>
            <a:bodyPr wrap="none" rtlCol="0">
              <a:spAutoFit/>
            </a:bodyPr>
            <a:lstStyle/>
            <a:p>
              <a:pPr algn="r"/>
              <a:r>
                <a:rPr lang="en-US" sz="1867" dirty="0"/>
                <a:t>Enjoy life before I have the</a:t>
              </a:r>
            </a:p>
            <a:p>
              <a:pPr algn="r"/>
              <a:r>
                <a:rPr lang="en-US" sz="1867" dirty="0"/>
                <a:t>responsibilities of being an adult</a:t>
              </a:r>
            </a:p>
          </p:txBody>
        </p:sp>
        <p:sp>
          <p:nvSpPr>
            <p:cNvPr id="26" name="TextBox 25"/>
            <p:cNvSpPr txBox="1"/>
            <p:nvPr/>
          </p:nvSpPr>
          <p:spPr>
            <a:xfrm>
              <a:off x="4503308" y="2019843"/>
              <a:ext cx="496771" cy="284742"/>
            </a:xfrm>
            <a:prstGeom prst="rect">
              <a:avLst/>
            </a:prstGeom>
            <a:noFill/>
          </p:spPr>
          <p:txBody>
            <a:bodyPr wrap="none" rtlCol="0">
              <a:spAutoFit/>
            </a:bodyPr>
            <a:lstStyle/>
            <a:p>
              <a:r>
                <a:rPr lang="en-US" sz="1867" b="1" dirty="0">
                  <a:solidFill>
                    <a:srgbClr val="323E90"/>
                  </a:solidFill>
                </a:rPr>
                <a:t>38%</a:t>
              </a:r>
            </a:p>
          </p:txBody>
        </p:sp>
        <p:sp>
          <p:nvSpPr>
            <p:cNvPr id="42" name="TextBox 41"/>
            <p:cNvSpPr txBox="1"/>
            <p:nvPr/>
          </p:nvSpPr>
          <p:spPr>
            <a:xfrm>
              <a:off x="5298817" y="2019843"/>
              <a:ext cx="496771" cy="284742"/>
            </a:xfrm>
            <a:prstGeom prst="rect">
              <a:avLst/>
            </a:prstGeom>
            <a:noFill/>
          </p:spPr>
          <p:txBody>
            <a:bodyPr wrap="none" rtlCol="0">
              <a:spAutoFit/>
            </a:bodyPr>
            <a:lstStyle/>
            <a:p>
              <a:r>
                <a:rPr lang="en-US" sz="1867" b="1" dirty="0">
                  <a:solidFill>
                    <a:srgbClr val="F27F52"/>
                  </a:solidFill>
                </a:rPr>
                <a:t>31%</a:t>
              </a:r>
            </a:p>
          </p:txBody>
        </p:sp>
      </p:grpSp>
      <p:grpSp>
        <p:nvGrpSpPr>
          <p:cNvPr id="59" name="Group 58"/>
          <p:cNvGrpSpPr/>
          <p:nvPr/>
        </p:nvGrpSpPr>
        <p:grpSpPr>
          <a:xfrm>
            <a:off x="3177309" y="3777673"/>
            <a:ext cx="4550143" cy="379656"/>
            <a:chOff x="2382981" y="2832160"/>
            <a:chExt cx="3412607" cy="284742"/>
          </a:xfrm>
        </p:grpSpPr>
        <p:sp>
          <p:nvSpPr>
            <p:cNvPr id="16" name="TextBox 15"/>
            <p:cNvSpPr txBox="1"/>
            <p:nvPr/>
          </p:nvSpPr>
          <p:spPr>
            <a:xfrm>
              <a:off x="2382981" y="2832160"/>
              <a:ext cx="1962412" cy="284742"/>
            </a:xfrm>
            <a:prstGeom prst="rect">
              <a:avLst/>
            </a:prstGeom>
            <a:noFill/>
          </p:spPr>
          <p:txBody>
            <a:bodyPr wrap="none" rtlCol="0">
              <a:spAutoFit/>
            </a:bodyPr>
            <a:lstStyle/>
            <a:p>
              <a:pPr algn="r"/>
              <a:r>
                <a:rPr lang="en-US" sz="1867" dirty="0"/>
                <a:t>Travel to other countries</a:t>
              </a:r>
            </a:p>
          </p:txBody>
        </p:sp>
        <p:sp>
          <p:nvSpPr>
            <p:cNvPr id="27" name="TextBox 26"/>
            <p:cNvSpPr txBox="1"/>
            <p:nvPr/>
          </p:nvSpPr>
          <p:spPr>
            <a:xfrm>
              <a:off x="4503308" y="2832160"/>
              <a:ext cx="496771" cy="284742"/>
            </a:xfrm>
            <a:prstGeom prst="rect">
              <a:avLst/>
            </a:prstGeom>
            <a:noFill/>
          </p:spPr>
          <p:txBody>
            <a:bodyPr wrap="none" rtlCol="0">
              <a:spAutoFit/>
            </a:bodyPr>
            <a:lstStyle/>
            <a:p>
              <a:r>
                <a:rPr lang="en-US" sz="1867" b="1" dirty="0">
                  <a:solidFill>
                    <a:srgbClr val="323E90"/>
                  </a:solidFill>
                </a:rPr>
                <a:t>21%</a:t>
              </a:r>
            </a:p>
          </p:txBody>
        </p:sp>
        <p:sp>
          <p:nvSpPr>
            <p:cNvPr id="43" name="TextBox 42"/>
            <p:cNvSpPr txBox="1"/>
            <p:nvPr/>
          </p:nvSpPr>
          <p:spPr>
            <a:xfrm>
              <a:off x="5298817" y="2832160"/>
              <a:ext cx="496771" cy="284742"/>
            </a:xfrm>
            <a:prstGeom prst="rect">
              <a:avLst/>
            </a:prstGeom>
            <a:noFill/>
          </p:spPr>
          <p:txBody>
            <a:bodyPr wrap="none" rtlCol="0">
              <a:spAutoFit/>
            </a:bodyPr>
            <a:lstStyle/>
            <a:p>
              <a:r>
                <a:rPr lang="en-US" sz="1867" b="1" dirty="0">
                  <a:solidFill>
                    <a:srgbClr val="F27F52"/>
                  </a:solidFill>
                </a:rPr>
                <a:t>28%</a:t>
              </a:r>
            </a:p>
          </p:txBody>
        </p:sp>
      </p:grpSp>
      <p:grpSp>
        <p:nvGrpSpPr>
          <p:cNvPr id="60" name="Group 59"/>
          <p:cNvGrpSpPr/>
          <p:nvPr/>
        </p:nvGrpSpPr>
        <p:grpSpPr>
          <a:xfrm>
            <a:off x="3256687" y="3376664"/>
            <a:ext cx="4470763" cy="379656"/>
            <a:chOff x="2442515" y="2533245"/>
            <a:chExt cx="3353073" cy="284742"/>
          </a:xfrm>
        </p:grpSpPr>
        <p:sp>
          <p:nvSpPr>
            <p:cNvPr id="13" name="TextBox 12"/>
            <p:cNvSpPr txBox="1"/>
            <p:nvPr/>
          </p:nvSpPr>
          <p:spPr>
            <a:xfrm>
              <a:off x="2442515" y="2533245"/>
              <a:ext cx="1902877" cy="284742"/>
            </a:xfrm>
            <a:prstGeom prst="rect">
              <a:avLst/>
            </a:prstGeom>
            <a:noFill/>
          </p:spPr>
          <p:txBody>
            <a:bodyPr wrap="none" rtlCol="0">
              <a:spAutoFit/>
            </a:bodyPr>
            <a:lstStyle/>
            <a:p>
              <a:pPr algn="r"/>
              <a:r>
                <a:rPr lang="en-US" sz="1867" dirty="0"/>
                <a:t>Find out who I really am</a:t>
              </a:r>
            </a:p>
          </p:txBody>
        </p:sp>
        <p:sp>
          <p:nvSpPr>
            <p:cNvPr id="28" name="TextBox 27"/>
            <p:cNvSpPr txBox="1"/>
            <p:nvPr/>
          </p:nvSpPr>
          <p:spPr>
            <a:xfrm>
              <a:off x="4503308" y="2533245"/>
              <a:ext cx="496771" cy="284742"/>
            </a:xfrm>
            <a:prstGeom prst="rect">
              <a:avLst/>
            </a:prstGeom>
            <a:noFill/>
          </p:spPr>
          <p:txBody>
            <a:bodyPr wrap="none" rtlCol="0">
              <a:spAutoFit/>
            </a:bodyPr>
            <a:lstStyle/>
            <a:p>
              <a:r>
                <a:rPr lang="en-US" sz="1867" b="1" dirty="0">
                  <a:solidFill>
                    <a:srgbClr val="323E90"/>
                  </a:solidFill>
                </a:rPr>
                <a:t>31%</a:t>
              </a:r>
            </a:p>
          </p:txBody>
        </p:sp>
        <p:sp>
          <p:nvSpPr>
            <p:cNvPr id="44" name="TextBox 43"/>
            <p:cNvSpPr txBox="1"/>
            <p:nvPr/>
          </p:nvSpPr>
          <p:spPr>
            <a:xfrm>
              <a:off x="5298817" y="2533245"/>
              <a:ext cx="496771" cy="284742"/>
            </a:xfrm>
            <a:prstGeom prst="rect">
              <a:avLst/>
            </a:prstGeom>
            <a:noFill/>
          </p:spPr>
          <p:txBody>
            <a:bodyPr wrap="none" rtlCol="0">
              <a:spAutoFit/>
            </a:bodyPr>
            <a:lstStyle/>
            <a:p>
              <a:r>
                <a:rPr lang="en-US" sz="1867" b="1" dirty="0">
                  <a:solidFill>
                    <a:srgbClr val="F27F52"/>
                  </a:solidFill>
                </a:rPr>
                <a:t>29%</a:t>
              </a:r>
            </a:p>
          </p:txBody>
        </p:sp>
      </p:grpSp>
      <p:grpSp>
        <p:nvGrpSpPr>
          <p:cNvPr id="58" name="Group 57"/>
          <p:cNvGrpSpPr/>
          <p:nvPr/>
        </p:nvGrpSpPr>
        <p:grpSpPr>
          <a:xfrm>
            <a:off x="4406041" y="4178683"/>
            <a:ext cx="3321411" cy="379656"/>
            <a:chOff x="3304530" y="3128767"/>
            <a:chExt cx="2491058" cy="284742"/>
          </a:xfrm>
        </p:grpSpPr>
        <p:sp>
          <p:nvSpPr>
            <p:cNvPr id="18" name="TextBox 17"/>
            <p:cNvSpPr txBox="1"/>
            <p:nvPr/>
          </p:nvSpPr>
          <p:spPr>
            <a:xfrm>
              <a:off x="3304530" y="3128767"/>
              <a:ext cx="1040862" cy="284742"/>
            </a:xfrm>
            <a:prstGeom prst="rect">
              <a:avLst/>
            </a:prstGeom>
            <a:noFill/>
          </p:spPr>
          <p:txBody>
            <a:bodyPr wrap="none" rtlCol="0">
              <a:spAutoFit/>
            </a:bodyPr>
            <a:lstStyle/>
            <a:p>
              <a:pPr algn="r"/>
              <a:r>
                <a:rPr lang="en-US" sz="1867" dirty="0"/>
                <a:t>Get married</a:t>
              </a:r>
            </a:p>
          </p:txBody>
        </p:sp>
        <p:sp>
          <p:nvSpPr>
            <p:cNvPr id="29" name="TextBox 28"/>
            <p:cNvSpPr txBox="1"/>
            <p:nvPr/>
          </p:nvSpPr>
          <p:spPr>
            <a:xfrm>
              <a:off x="4503308" y="3128767"/>
              <a:ext cx="496771" cy="284742"/>
            </a:xfrm>
            <a:prstGeom prst="rect">
              <a:avLst/>
            </a:prstGeom>
            <a:noFill/>
          </p:spPr>
          <p:txBody>
            <a:bodyPr wrap="none" rtlCol="0">
              <a:spAutoFit/>
            </a:bodyPr>
            <a:lstStyle/>
            <a:p>
              <a:r>
                <a:rPr lang="en-US" sz="1867" b="1" dirty="0">
                  <a:solidFill>
                    <a:srgbClr val="323E90"/>
                  </a:solidFill>
                </a:rPr>
                <a:t>20%</a:t>
              </a:r>
            </a:p>
          </p:txBody>
        </p:sp>
        <p:sp>
          <p:nvSpPr>
            <p:cNvPr id="45" name="TextBox 44"/>
            <p:cNvSpPr txBox="1"/>
            <p:nvPr/>
          </p:nvSpPr>
          <p:spPr>
            <a:xfrm>
              <a:off x="5298817" y="3128767"/>
              <a:ext cx="496771" cy="284742"/>
            </a:xfrm>
            <a:prstGeom prst="rect">
              <a:avLst/>
            </a:prstGeom>
            <a:noFill/>
          </p:spPr>
          <p:txBody>
            <a:bodyPr wrap="none" rtlCol="0">
              <a:spAutoFit/>
            </a:bodyPr>
            <a:lstStyle/>
            <a:p>
              <a:r>
                <a:rPr lang="en-US" sz="1867" b="1" dirty="0">
                  <a:solidFill>
                    <a:srgbClr val="F27F52"/>
                  </a:solidFill>
                </a:rPr>
                <a:t>24%</a:t>
              </a:r>
            </a:p>
          </p:txBody>
        </p:sp>
      </p:grpSp>
      <p:grpSp>
        <p:nvGrpSpPr>
          <p:cNvPr id="57" name="Group 56"/>
          <p:cNvGrpSpPr/>
          <p:nvPr/>
        </p:nvGrpSpPr>
        <p:grpSpPr>
          <a:xfrm>
            <a:off x="2490451" y="4579692"/>
            <a:ext cx="5236999" cy="379656"/>
            <a:chOff x="1867838" y="3436290"/>
            <a:chExt cx="3927750" cy="284742"/>
          </a:xfrm>
        </p:grpSpPr>
        <p:sp>
          <p:nvSpPr>
            <p:cNvPr id="19" name="TextBox 18"/>
            <p:cNvSpPr txBox="1"/>
            <p:nvPr/>
          </p:nvSpPr>
          <p:spPr>
            <a:xfrm>
              <a:off x="1867838" y="3436290"/>
              <a:ext cx="2477554" cy="284742"/>
            </a:xfrm>
            <a:prstGeom prst="rect">
              <a:avLst/>
            </a:prstGeom>
            <a:noFill/>
          </p:spPr>
          <p:txBody>
            <a:bodyPr wrap="none" rtlCol="0">
              <a:spAutoFit/>
            </a:bodyPr>
            <a:lstStyle/>
            <a:p>
              <a:pPr algn="r"/>
              <a:r>
                <a:rPr lang="en-US" sz="1867" dirty="0"/>
                <a:t>Become more mature spiritually</a:t>
              </a:r>
            </a:p>
          </p:txBody>
        </p:sp>
        <p:sp>
          <p:nvSpPr>
            <p:cNvPr id="30" name="TextBox 29"/>
            <p:cNvSpPr txBox="1"/>
            <p:nvPr/>
          </p:nvSpPr>
          <p:spPr>
            <a:xfrm>
              <a:off x="4503308" y="3436290"/>
              <a:ext cx="496771" cy="284742"/>
            </a:xfrm>
            <a:prstGeom prst="rect">
              <a:avLst/>
            </a:prstGeom>
            <a:noFill/>
          </p:spPr>
          <p:txBody>
            <a:bodyPr wrap="none" rtlCol="0">
              <a:spAutoFit/>
            </a:bodyPr>
            <a:lstStyle/>
            <a:p>
              <a:r>
                <a:rPr lang="en-US" sz="1867" b="1" dirty="0">
                  <a:solidFill>
                    <a:srgbClr val="323E90"/>
                  </a:solidFill>
                </a:rPr>
                <a:t>16%</a:t>
              </a:r>
            </a:p>
          </p:txBody>
        </p:sp>
        <p:sp>
          <p:nvSpPr>
            <p:cNvPr id="46" name="TextBox 45"/>
            <p:cNvSpPr txBox="1"/>
            <p:nvPr/>
          </p:nvSpPr>
          <p:spPr>
            <a:xfrm>
              <a:off x="5298817" y="3436290"/>
              <a:ext cx="496771" cy="284742"/>
            </a:xfrm>
            <a:prstGeom prst="rect">
              <a:avLst/>
            </a:prstGeom>
            <a:noFill/>
          </p:spPr>
          <p:txBody>
            <a:bodyPr wrap="none" rtlCol="0">
              <a:spAutoFit/>
            </a:bodyPr>
            <a:lstStyle/>
            <a:p>
              <a:r>
                <a:rPr lang="en-US" sz="1867" b="1" dirty="0">
                  <a:solidFill>
                    <a:srgbClr val="F27F52"/>
                  </a:solidFill>
                </a:rPr>
                <a:t>21%</a:t>
              </a:r>
            </a:p>
          </p:txBody>
        </p:sp>
      </p:grpSp>
      <p:grpSp>
        <p:nvGrpSpPr>
          <p:cNvPr id="56" name="Group 55"/>
          <p:cNvGrpSpPr/>
          <p:nvPr/>
        </p:nvGrpSpPr>
        <p:grpSpPr>
          <a:xfrm>
            <a:off x="3961305" y="4980701"/>
            <a:ext cx="3766147" cy="379656"/>
            <a:chOff x="2970978" y="3736541"/>
            <a:chExt cx="2824610" cy="284742"/>
          </a:xfrm>
        </p:grpSpPr>
        <p:sp>
          <p:nvSpPr>
            <p:cNvPr id="20" name="TextBox 19"/>
            <p:cNvSpPr txBox="1"/>
            <p:nvPr/>
          </p:nvSpPr>
          <p:spPr>
            <a:xfrm>
              <a:off x="2970978" y="3736541"/>
              <a:ext cx="1374415" cy="284742"/>
            </a:xfrm>
            <a:prstGeom prst="rect">
              <a:avLst/>
            </a:prstGeom>
            <a:noFill/>
          </p:spPr>
          <p:txBody>
            <a:bodyPr wrap="none" rtlCol="0">
              <a:spAutoFit/>
            </a:bodyPr>
            <a:lstStyle/>
            <a:p>
              <a:pPr algn="r"/>
              <a:r>
                <a:rPr lang="en-US" sz="1867" dirty="0"/>
                <a:t>Become a parent</a:t>
              </a:r>
            </a:p>
          </p:txBody>
        </p:sp>
        <p:sp>
          <p:nvSpPr>
            <p:cNvPr id="31" name="TextBox 30"/>
            <p:cNvSpPr txBox="1"/>
            <p:nvPr/>
          </p:nvSpPr>
          <p:spPr>
            <a:xfrm>
              <a:off x="4503308" y="3736541"/>
              <a:ext cx="496771" cy="284742"/>
            </a:xfrm>
            <a:prstGeom prst="rect">
              <a:avLst/>
            </a:prstGeom>
            <a:noFill/>
          </p:spPr>
          <p:txBody>
            <a:bodyPr wrap="none" rtlCol="0">
              <a:spAutoFit/>
            </a:bodyPr>
            <a:lstStyle/>
            <a:p>
              <a:r>
                <a:rPr lang="en-US" sz="1867" b="1" dirty="0">
                  <a:solidFill>
                    <a:srgbClr val="323E90"/>
                  </a:solidFill>
                </a:rPr>
                <a:t>12%</a:t>
              </a:r>
            </a:p>
          </p:txBody>
        </p:sp>
        <p:sp>
          <p:nvSpPr>
            <p:cNvPr id="47" name="TextBox 46"/>
            <p:cNvSpPr txBox="1"/>
            <p:nvPr/>
          </p:nvSpPr>
          <p:spPr>
            <a:xfrm>
              <a:off x="5298817" y="3736541"/>
              <a:ext cx="496771" cy="284742"/>
            </a:xfrm>
            <a:prstGeom prst="rect">
              <a:avLst/>
            </a:prstGeom>
            <a:noFill/>
          </p:spPr>
          <p:txBody>
            <a:bodyPr wrap="none" rtlCol="0">
              <a:spAutoFit/>
            </a:bodyPr>
            <a:lstStyle/>
            <a:p>
              <a:r>
                <a:rPr lang="en-US" sz="1867" b="1" dirty="0">
                  <a:solidFill>
                    <a:srgbClr val="F27F52"/>
                  </a:solidFill>
                </a:rPr>
                <a:t>20%</a:t>
              </a:r>
            </a:p>
          </p:txBody>
        </p:sp>
      </p:grpSp>
      <p:grpSp>
        <p:nvGrpSpPr>
          <p:cNvPr id="55" name="Group 54"/>
          <p:cNvGrpSpPr/>
          <p:nvPr/>
        </p:nvGrpSpPr>
        <p:grpSpPr>
          <a:xfrm>
            <a:off x="2804641" y="5381711"/>
            <a:ext cx="4913277" cy="379656"/>
            <a:chOff x="2103480" y="4028418"/>
            <a:chExt cx="3684958" cy="284742"/>
          </a:xfrm>
        </p:grpSpPr>
        <p:sp>
          <p:nvSpPr>
            <p:cNvPr id="21" name="TextBox 20"/>
            <p:cNvSpPr txBox="1"/>
            <p:nvPr/>
          </p:nvSpPr>
          <p:spPr>
            <a:xfrm>
              <a:off x="2103480" y="4028418"/>
              <a:ext cx="2241912" cy="284742"/>
            </a:xfrm>
            <a:prstGeom prst="rect">
              <a:avLst/>
            </a:prstGeom>
            <a:noFill/>
          </p:spPr>
          <p:txBody>
            <a:bodyPr wrap="none" rtlCol="0">
              <a:spAutoFit/>
            </a:bodyPr>
            <a:lstStyle/>
            <a:p>
              <a:pPr algn="r"/>
              <a:r>
                <a:rPr lang="en-US" sz="1867" dirty="0"/>
                <a:t>Care for the poor and needy</a:t>
              </a:r>
            </a:p>
          </p:txBody>
        </p:sp>
        <p:sp>
          <p:nvSpPr>
            <p:cNvPr id="32" name="TextBox 31"/>
            <p:cNvSpPr txBox="1"/>
            <p:nvPr/>
          </p:nvSpPr>
          <p:spPr>
            <a:xfrm>
              <a:off x="4603158" y="4028418"/>
              <a:ext cx="389771" cy="284742"/>
            </a:xfrm>
            <a:prstGeom prst="rect">
              <a:avLst/>
            </a:prstGeom>
            <a:noFill/>
          </p:spPr>
          <p:txBody>
            <a:bodyPr wrap="none" rtlCol="0">
              <a:spAutoFit/>
            </a:bodyPr>
            <a:lstStyle/>
            <a:p>
              <a:r>
                <a:rPr lang="en-US" sz="1867" b="1" dirty="0">
                  <a:solidFill>
                    <a:srgbClr val="323E90"/>
                  </a:solidFill>
                </a:rPr>
                <a:t>9%</a:t>
              </a:r>
            </a:p>
          </p:txBody>
        </p:sp>
        <p:sp>
          <p:nvSpPr>
            <p:cNvPr id="48" name="TextBox 47"/>
            <p:cNvSpPr txBox="1"/>
            <p:nvPr/>
          </p:nvSpPr>
          <p:spPr>
            <a:xfrm>
              <a:off x="5398667" y="4028418"/>
              <a:ext cx="389771" cy="284742"/>
            </a:xfrm>
            <a:prstGeom prst="rect">
              <a:avLst/>
            </a:prstGeom>
            <a:noFill/>
          </p:spPr>
          <p:txBody>
            <a:bodyPr wrap="none" rtlCol="0">
              <a:spAutoFit/>
            </a:bodyPr>
            <a:lstStyle/>
            <a:p>
              <a:r>
                <a:rPr lang="en-US" sz="1867" b="1" dirty="0">
                  <a:solidFill>
                    <a:srgbClr val="F27F52"/>
                  </a:solidFill>
                </a:rPr>
                <a:t>9%</a:t>
              </a:r>
            </a:p>
          </p:txBody>
        </p:sp>
      </p:grpSp>
      <p:grpSp>
        <p:nvGrpSpPr>
          <p:cNvPr id="54" name="Group 53"/>
          <p:cNvGrpSpPr/>
          <p:nvPr/>
        </p:nvGrpSpPr>
        <p:grpSpPr>
          <a:xfrm>
            <a:off x="1193964" y="5782717"/>
            <a:ext cx="6523953" cy="379656"/>
            <a:chOff x="895473" y="4337039"/>
            <a:chExt cx="4892965" cy="284742"/>
          </a:xfrm>
        </p:grpSpPr>
        <p:sp>
          <p:nvSpPr>
            <p:cNvPr id="22" name="TextBox 21"/>
            <p:cNvSpPr txBox="1"/>
            <p:nvPr/>
          </p:nvSpPr>
          <p:spPr>
            <a:xfrm>
              <a:off x="895473" y="4337039"/>
              <a:ext cx="3449919" cy="284742"/>
            </a:xfrm>
            <a:prstGeom prst="rect">
              <a:avLst/>
            </a:prstGeom>
            <a:noFill/>
          </p:spPr>
          <p:txBody>
            <a:bodyPr wrap="square" rtlCol="0">
              <a:spAutoFit/>
            </a:bodyPr>
            <a:lstStyle/>
            <a:p>
              <a:pPr algn="r"/>
              <a:r>
                <a:rPr lang="en-US" sz="1867" dirty="0"/>
                <a:t>Try to become famous or influential</a:t>
              </a:r>
            </a:p>
          </p:txBody>
        </p:sp>
        <p:sp>
          <p:nvSpPr>
            <p:cNvPr id="33" name="TextBox 32"/>
            <p:cNvSpPr txBox="1"/>
            <p:nvPr/>
          </p:nvSpPr>
          <p:spPr>
            <a:xfrm>
              <a:off x="4603158" y="4337039"/>
              <a:ext cx="389771" cy="284742"/>
            </a:xfrm>
            <a:prstGeom prst="rect">
              <a:avLst/>
            </a:prstGeom>
            <a:noFill/>
          </p:spPr>
          <p:txBody>
            <a:bodyPr wrap="none" rtlCol="0">
              <a:spAutoFit/>
            </a:bodyPr>
            <a:lstStyle/>
            <a:p>
              <a:r>
                <a:rPr lang="en-US" sz="1867" b="1" dirty="0">
                  <a:solidFill>
                    <a:srgbClr val="323E90"/>
                  </a:solidFill>
                </a:rPr>
                <a:t>9%</a:t>
              </a:r>
            </a:p>
          </p:txBody>
        </p:sp>
        <p:sp>
          <p:nvSpPr>
            <p:cNvPr id="49" name="TextBox 48"/>
            <p:cNvSpPr txBox="1"/>
            <p:nvPr/>
          </p:nvSpPr>
          <p:spPr>
            <a:xfrm>
              <a:off x="5398667" y="4337039"/>
              <a:ext cx="389771" cy="284742"/>
            </a:xfrm>
            <a:prstGeom prst="rect">
              <a:avLst/>
            </a:prstGeom>
            <a:noFill/>
          </p:spPr>
          <p:txBody>
            <a:bodyPr wrap="none" rtlCol="0">
              <a:spAutoFit/>
            </a:bodyPr>
            <a:lstStyle/>
            <a:p>
              <a:r>
                <a:rPr lang="en-US" sz="1867" b="1" dirty="0">
                  <a:solidFill>
                    <a:srgbClr val="F27F52"/>
                  </a:solidFill>
                </a:rPr>
                <a:t>5%</a:t>
              </a:r>
            </a:p>
          </p:txBody>
        </p:sp>
      </p:grpSp>
      <p:grpSp>
        <p:nvGrpSpPr>
          <p:cNvPr id="4" name="Group 3"/>
          <p:cNvGrpSpPr/>
          <p:nvPr/>
        </p:nvGrpSpPr>
        <p:grpSpPr>
          <a:xfrm>
            <a:off x="8684186" y="2126581"/>
            <a:ext cx="1438645" cy="379656"/>
            <a:chOff x="7001581" y="1155285"/>
            <a:chExt cx="1078984" cy="284742"/>
          </a:xfrm>
        </p:grpSpPr>
        <p:sp>
          <p:nvSpPr>
            <p:cNvPr id="51" name="TextBox 50"/>
            <p:cNvSpPr txBox="1"/>
            <p:nvPr/>
          </p:nvSpPr>
          <p:spPr>
            <a:xfrm>
              <a:off x="7190658" y="1155285"/>
              <a:ext cx="889907" cy="284742"/>
            </a:xfrm>
            <a:prstGeom prst="rect">
              <a:avLst/>
            </a:prstGeom>
            <a:noFill/>
          </p:spPr>
          <p:txBody>
            <a:bodyPr wrap="none" rtlCol="0">
              <a:spAutoFit/>
            </a:bodyPr>
            <a:lstStyle/>
            <a:p>
              <a:r>
                <a:rPr lang="en-US" sz="1867" dirty="0" err="1"/>
                <a:t>Millennials</a:t>
              </a:r>
              <a:endParaRPr lang="en-US" sz="1867" dirty="0"/>
            </a:p>
          </p:txBody>
        </p:sp>
        <p:sp>
          <p:nvSpPr>
            <p:cNvPr id="52" name="Oval 51"/>
            <p:cNvSpPr/>
            <p:nvPr/>
          </p:nvSpPr>
          <p:spPr>
            <a:xfrm>
              <a:off x="7001581" y="1237585"/>
              <a:ext cx="186765" cy="186765"/>
            </a:xfrm>
            <a:prstGeom prst="ellipse">
              <a:avLst/>
            </a:prstGeom>
            <a:solidFill>
              <a:srgbClr val="F27F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533"/>
            </a:p>
          </p:txBody>
        </p:sp>
      </p:grpSp>
      <p:grpSp>
        <p:nvGrpSpPr>
          <p:cNvPr id="17" name="Group 16"/>
          <p:cNvGrpSpPr/>
          <p:nvPr/>
        </p:nvGrpSpPr>
        <p:grpSpPr>
          <a:xfrm>
            <a:off x="8684191" y="1540380"/>
            <a:ext cx="1063402" cy="379656"/>
            <a:chOff x="5928226" y="1155285"/>
            <a:chExt cx="797551" cy="284742"/>
          </a:xfrm>
        </p:grpSpPr>
        <p:sp>
          <p:nvSpPr>
            <p:cNvPr id="50" name="TextBox 49"/>
            <p:cNvSpPr txBox="1"/>
            <p:nvPr/>
          </p:nvSpPr>
          <p:spPr>
            <a:xfrm>
              <a:off x="6112387" y="1155285"/>
              <a:ext cx="613390" cy="284742"/>
            </a:xfrm>
            <a:prstGeom prst="rect">
              <a:avLst/>
            </a:prstGeom>
            <a:noFill/>
          </p:spPr>
          <p:txBody>
            <a:bodyPr wrap="none" rtlCol="0">
              <a:spAutoFit/>
            </a:bodyPr>
            <a:lstStyle/>
            <a:p>
              <a:r>
                <a:rPr lang="en-US" sz="1867" dirty="0"/>
                <a:t>Gen Z</a:t>
              </a:r>
            </a:p>
          </p:txBody>
        </p:sp>
        <p:sp>
          <p:nvSpPr>
            <p:cNvPr id="53" name="Oval 52"/>
            <p:cNvSpPr/>
            <p:nvPr/>
          </p:nvSpPr>
          <p:spPr>
            <a:xfrm>
              <a:off x="5928226" y="1232500"/>
              <a:ext cx="186765" cy="186765"/>
            </a:xfrm>
            <a:prstGeom prst="ellipse">
              <a:avLst/>
            </a:prstGeom>
            <a:solidFill>
              <a:srgbClr val="323E9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533"/>
            </a:p>
          </p:txBody>
        </p:sp>
      </p:grpSp>
      <p:pic>
        <p:nvPicPr>
          <p:cNvPr id="66" name="Picture 65" descr="Barna Logo 2015 square cmyk.jpg">
            <a:extLst>
              <a:ext uri="{FF2B5EF4-FFF2-40B4-BE49-F238E27FC236}">
                <a16:creationId xmlns:a16="http://schemas.microsoft.com/office/drawing/2014/main" id="{821CF016-F897-E54E-AFE7-EA88E62B78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1113226319"/>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a:stretch>
            <a:fillRect/>
          </a:stretch>
        </p:blipFill>
        <p:spPr>
          <a:xfrm>
            <a:off x="2794995" y="2225566"/>
            <a:ext cx="5821084" cy="4152847"/>
          </a:xfrm>
          <a:prstGeom prst="rect">
            <a:avLst/>
          </a:prstGeom>
        </p:spPr>
      </p:pic>
      <p:sp>
        <p:nvSpPr>
          <p:cNvPr id="4" name="Slide Number Placeholder 3"/>
          <p:cNvSpPr>
            <a:spLocks noGrp="1"/>
          </p:cNvSpPr>
          <p:nvPr>
            <p:ph type="sldNum" sz="quarter" idx="4"/>
          </p:nvPr>
        </p:nvSpPr>
        <p:spPr/>
        <p:txBody>
          <a:bodyPr/>
          <a:lstStyle/>
          <a:p>
            <a:endParaRPr lang="en-US" b="1" dirty="0">
              <a:latin typeface="Helvetica"/>
              <a:cs typeface="Helvetica"/>
            </a:endParaRPr>
          </a:p>
        </p:txBody>
      </p:sp>
      <p:sp>
        <p:nvSpPr>
          <p:cNvPr id="5" name="Footer Placeholder 4"/>
          <p:cNvSpPr>
            <a:spLocks noGrp="1"/>
          </p:cNvSpPr>
          <p:nvPr>
            <p:ph type="ftr" sz="quarter" idx="3"/>
          </p:nvPr>
        </p:nvSpPr>
        <p:spPr/>
        <p:txBody>
          <a:bodyPr/>
          <a:lstStyle/>
          <a:p>
            <a:pPr algn="l"/>
            <a:endParaRPr lang="en-US" b="0" dirty="0">
              <a:latin typeface="HelveticaNeueLT Std Lt"/>
              <a:cs typeface="HelveticaNeueLT Std Lt"/>
            </a:endParaRPr>
          </a:p>
        </p:txBody>
      </p:sp>
      <p:sp>
        <p:nvSpPr>
          <p:cNvPr id="6" name="TextBox 5"/>
          <p:cNvSpPr txBox="1"/>
          <p:nvPr/>
        </p:nvSpPr>
        <p:spPr>
          <a:xfrm>
            <a:off x="2649568" y="1643529"/>
            <a:ext cx="6252994" cy="379656"/>
          </a:xfrm>
          <a:prstGeom prst="rect">
            <a:avLst/>
          </a:prstGeom>
          <a:noFill/>
        </p:spPr>
        <p:txBody>
          <a:bodyPr wrap="none" rtlCol="0">
            <a:spAutoFit/>
          </a:bodyPr>
          <a:lstStyle/>
          <a:p>
            <a:r>
              <a:rPr lang="en-US" sz="1867" dirty="0"/>
              <a:t>How technology / social media have shaped the way they think</a:t>
            </a:r>
          </a:p>
        </p:txBody>
      </p:sp>
      <p:sp>
        <p:nvSpPr>
          <p:cNvPr id="7" name="TextBox 6"/>
          <p:cNvSpPr txBox="1"/>
          <p:nvPr/>
        </p:nvSpPr>
        <p:spPr>
          <a:xfrm>
            <a:off x="2649568" y="2649569"/>
            <a:ext cx="7703712" cy="379656"/>
          </a:xfrm>
          <a:prstGeom prst="rect">
            <a:avLst/>
          </a:prstGeom>
          <a:noFill/>
        </p:spPr>
        <p:txBody>
          <a:bodyPr wrap="none" rtlCol="0">
            <a:spAutoFit/>
          </a:bodyPr>
          <a:lstStyle/>
          <a:p>
            <a:r>
              <a:rPr lang="en-US" sz="1867" dirty="0"/>
              <a:t>How technology / social media have shaped the way they interact with others</a:t>
            </a:r>
          </a:p>
        </p:txBody>
      </p:sp>
      <p:sp>
        <p:nvSpPr>
          <p:cNvPr id="9" name="TextBox 8"/>
          <p:cNvSpPr txBox="1"/>
          <p:nvPr/>
        </p:nvSpPr>
        <p:spPr>
          <a:xfrm>
            <a:off x="2649568" y="3655609"/>
            <a:ext cx="3579826" cy="379656"/>
          </a:xfrm>
          <a:prstGeom prst="rect">
            <a:avLst/>
          </a:prstGeom>
          <a:noFill/>
        </p:spPr>
        <p:txBody>
          <a:bodyPr wrap="none" rtlCol="0">
            <a:spAutoFit/>
          </a:bodyPr>
          <a:lstStyle/>
          <a:p>
            <a:r>
              <a:rPr lang="en-US" sz="1867" dirty="0"/>
              <a:t>Their spiritual and moral relativism</a:t>
            </a:r>
          </a:p>
        </p:txBody>
      </p:sp>
      <p:sp>
        <p:nvSpPr>
          <p:cNvPr id="10" name="TextBox 9"/>
          <p:cNvSpPr txBox="1"/>
          <p:nvPr/>
        </p:nvSpPr>
        <p:spPr>
          <a:xfrm>
            <a:off x="2649569" y="4661649"/>
            <a:ext cx="3062057" cy="379656"/>
          </a:xfrm>
          <a:prstGeom prst="rect">
            <a:avLst/>
          </a:prstGeom>
          <a:noFill/>
        </p:spPr>
        <p:txBody>
          <a:bodyPr wrap="none" rtlCol="0">
            <a:spAutoFit/>
          </a:bodyPr>
          <a:lstStyle/>
          <a:p>
            <a:r>
              <a:rPr lang="en-US" sz="1867" dirty="0"/>
              <a:t>Issues of gender and sexuality</a:t>
            </a:r>
          </a:p>
        </p:txBody>
      </p:sp>
      <p:sp>
        <p:nvSpPr>
          <p:cNvPr id="11" name="TextBox 10"/>
          <p:cNvSpPr txBox="1"/>
          <p:nvPr/>
        </p:nvSpPr>
        <p:spPr>
          <a:xfrm>
            <a:off x="2649568" y="5667687"/>
            <a:ext cx="2795958" cy="379656"/>
          </a:xfrm>
          <a:prstGeom prst="rect">
            <a:avLst/>
          </a:prstGeom>
          <a:noFill/>
        </p:spPr>
        <p:txBody>
          <a:bodyPr wrap="none" rtlCol="0">
            <a:spAutoFit/>
          </a:bodyPr>
          <a:lstStyle/>
          <a:p>
            <a:r>
              <a:rPr lang="en-US" sz="1867" dirty="0"/>
              <a:t>Their consumerist mindset</a:t>
            </a:r>
          </a:p>
        </p:txBody>
      </p:sp>
      <p:sp>
        <p:nvSpPr>
          <p:cNvPr id="20" name="TextBox 19"/>
          <p:cNvSpPr txBox="1"/>
          <p:nvPr/>
        </p:nvSpPr>
        <p:spPr>
          <a:xfrm>
            <a:off x="8825267" y="2131608"/>
            <a:ext cx="728084" cy="482120"/>
          </a:xfrm>
          <a:prstGeom prst="rect">
            <a:avLst/>
          </a:prstGeom>
          <a:noFill/>
        </p:spPr>
        <p:txBody>
          <a:bodyPr wrap="none" rtlCol="0">
            <a:spAutoFit/>
          </a:bodyPr>
          <a:lstStyle/>
          <a:p>
            <a:r>
              <a:rPr lang="en-US" sz="2533" dirty="0"/>
              <a:t>52%</a:t>
            </a:r>
          </a:p>
        </p:txBody>
      </p:sp>
      <p:sp>
        <p:nvSpPr>
          <p:cNvPr id="21" name="TextBox 20"/>
          <p:cNvSpPr txBox="1"/>
          <p:nvPr/>
        </p:nvSpPr>
        <p:spPr>
          <a:xfrm>
            <a:off x="8815303" y="3097803"/>
            <a:ext cx="728084" cy="482120"/>
          </a:xfrm>
          <a:prstGeom prst="rect">
            <a:avLst/>
          </a:prstGeom>
          <a:noFill/>
        </p:spPr>
        <p:txBody>
          <a:bodyPr wrap="none" rtlCol="0">
            <a:spAutoFit/>
          </a:bodyPr>
          <a:lstStyle/>
          <a:p>
            <a:r>
              <a:rPr lang="en-US" sz="2533" dirty="0"/>
              <a:t>52%</a:t>
            </a:r>
          </a:p>
        </p:txBody>
      </p:sp>
      <p:sp>
        <p:nvSpPr>
          <p:cNvPr id="22" name="TextBox 21"/>
          <p:cNvSpPr txBox="1"/>
          <p:nvPr/>
        </p:nvSpPr>
        <p:spPr>
          <a:xfrm>
            <a:off x="8157891" y="4073960"/>
            <a:ext cx="728084" cy="482120"/>
          </a:xfrm>
          <a:prstGeom prst="rect">
            <a:avLst/>
          </a:prstGeom>
          <a:noFill/>
        </p:spPr>
        <p:txBody>
          <a:bodyPr wrap="none" rtlCol="0">
            <a:spAutoFit/>
          </a:bodyPr>
          <a:lstStyle/>
          <a:p>
            <a:r>
              <a:rPr lang="en-US" sz="2533" dirty="0"/>
              <a:t>40%</a:t>
            </a:r>
          </a:p>
        </p:txBody>
      </p:sp>
      <p:sp>
        <p:nvSpPr>
          <p:cNvPr id="23" name="TextBox 22"/>
          <p:cNvSpPr txBox="1"/>
          <p:nvPr/>
        </p:nvSpPr>
        <p:spPr>
          <a:xfrm>
            <a:off x="7938751" y="5060079"/>
            <a:ext cx="728084" cy="482120"/>
          </a:xfrm>
          <a:prstGeom prst="rect">
            <a:avLst/>
          </a:prstGeom>
          <a:noFill/>
        </p:spPr>
        <p:txBody>
          <a:bodyPr wrap="none" rtlCol="0">
            <a:spAutoFit/>
          </a:bodyPr>
          <a:lstStyle/>
          <a:p>
            <a:r>
              <a:rPr lang="en-US" sz="2533" dirty="0"/>
              <a:t>44%</a:t>
            </a:r>
          </a:p>
        </p:txBody>
      </p:sp>
      <p:sp>
        <p:nvSpPr>
          <p:cNvPr id="24" name="TextBox 23"/>
          <p:cNvSpPr txBox="1"/>
          <p:nvPr/>
        </p:nvSpPr>
        <p:spPr>
          <a:xfrm>
            <a:off x="6185651" y="5996392"/>
            <a:ext cx="728084" cy="482120"/>
          </a:xfrm>
          <a:prstGeom prst="rect">
            <a:avLst/>
          </a:prstGeom>
          <a:noFill/>
        </p:spPr>
        <p:txBody>
          <a:bodyPr wrap="none" rtlCol="0">
            <a:spAutoFit/>
          </a:bodyPr>
          <a:lstStyle/>
          <a:p>
            <a:r>
              <a:rPr lang="en-US" sz="2533" dirty="0"/>
              <a:t>28%</a:t>
            </a:r>
          </a:p>
        </p:txBody>
      </p:sp>
      <p:sp>
        <p:nvSpPr>
          <p:cNvPr id="27" name="TextBox 26"/>
          <p:cNvSpPr txBox="1"/>
          <p:nvPr/>
        </p:nvSpPr>
        <p:spPr>
          <a:xfrm>
            <a:off x="1076936" y="685800"/>
            <a:ext cx="10048264" cy="482120"/>
          </a:xfrm>
          <a:prstGeom prst="rect">
            <a:avLst/>
          </a:prstGeom>
          <a:noFill/>
        </p:spPr>
        <p:txBody>
          <a:bodyPr wrap="none" rtlCol="0">
            <a:spAutoFit/>
          </a:bodyPr>
          <a:lstStyle/>
          <a:p>
            <a:r>
              <a:rPr lang="en-US" sz="2533" b="1" dirty="0">
                <a:solidFill>
                  <a:srgbClr val="6C2F4B"/>
                </a:solidFill>
              </a:rPr>
              <a:t>Most Defining Factors of Gen Z, According to Youth Pastors</a:t>
            </a:r>
          </a:p>
        </p:txBody>
      </p:sp>
      <p:pic>
        <p:nvPicPr>
          <p:cNvPr id="17" name="Picture 16"/>
          <p:cNvPicPr>
            <a:picLocks noChangeAspect="1"/>
          </p:cNvPicPr>
          <p:nvPr/>
        </p:nvPicPr>
        <p:blipFill>
          <a:blip r:embed="rId3"/>
          <a:stretch>
            <a:fillRect/>
          </a:stretch>
        </p:blipFill>
        <p:spPr>
          <a:xfrm>
            <a:off x="2040335" y="1643530"/>
            <a:ext cx="495493" cy="495493"/>
          </a:xfrm>
          <a:prstGeom prst="rect">
            <a:avLst/>
          </a:prstGeom>
        </p:spPr>
      </p:pic>
      <p:pic>
        <p:nvPicPr>
          <p:cNvPr id="18" name="Picture 17"/>
          <p:cNvPicPr>
            <a:picLocks noChangeAspect="1"/>
          </p:cNvPicPr>
          <p:nvPr/>
        </p:nvPicPr>
        <p:blipFill>
          <a:blip r:embed="rId4"/>
          <a:stretch>
            <a:fillRect/>
          </a:stretch>
        </p:blipFill>
        <p:spPr>
          <a:xfrm>
            <a:off x="2038145" y="4661649"/>
            <a:ext cx="499872" cy="499872"/>
          </a:xfrm>
          <a:prstGeom prst="rect">
            <a:avLst/>
          </a:prstGeom>
        </p:spPr>
      </p:pic>
      <p:pic>
        <p:nvPicPr>
          <p:cNvPr id="2" name="Picture 1"/>
          <p:cNvPicPr>
            <a:picLocks noChangeAspect="1"/>
          </p:cNvPicPr>
          <p:nvPr/>
        </p:nvPicPr>
        <p:blipFill>
          <a:blip r:embed="rId5"/>
          <a:stretch>
            <a:fillRect/>
          </a:stretch>
        </p:blipFill>
        <p:spPr>
          <a:xfrm>
            <a:off x="2038145" y="5667687"/>
            <a:ext cx="499872" cy="499872"/>
          </a:xfrm>
          <a:prstGeom prst="rect">
            <a:avLst/>
          </a:prstGeom>
        </p:spPr>
      </p:pic>
      <p:pic>
        <p:nvPicPr>
          <p:cNvPr id="25" name="Picture 24"/>
          <p:cNvPicPr>
            <a:picLocks noChangeAspect="1"/>
          </p:cNvPicPr>
          <p:nvPr/>
        </p:nvPicPr>
        <p:blipFill>
          <a:blip r:embed="rId3"/>
          <a:stretch>
            <a:fillRect/>
          </a:stretch>
        </p:blipFill>
        <p:spPr>
          <a:xfrm>
            <a:off x="2040335" y="2649570"/>
            <a:ext cx="495493" cy="495493"/>
          </a:xfrm>
          <a:prstGeom prst="rect">
            <a:avLst/>
          </a:prstGeom>
        </p:spPr>
      </p:pic>
      <p:pic>
        <p:nvPicPr>
          <p:cNvPr id="28" name="Picture 27"/>
          <p:cNvPicPr>
            <a:picLocks noChangeAspect="1"/>
          </p:cNvPicPr>
          <p:nvPr/>
        </p:nvPicPr>
        <p:blipFill>
          <a:blip r:embed="rId6"/>
          <a:stretch>
            <a:fillRect/>
          </a:stretch>
        </p:blipFill>
        <p:spPr>
          <a:xfrm>
            <a:off x="2038145" y="3655609"/>
            <a:ext cx="499872" cy="499872"/>
          </a:xfrm>
          <a:prstGeom prst="rect">
            <a:avLst/>
          </a:prstGeom>
        </p:spPr>
      </p:pic>
      <p:pic>
        <p:nvPicPr>
          <p:cNvPr id="26" name="Picture 25" descr="Barna Logo 2015 square cmyk.jpg">
            <a:extLst>
              <a:ext uri="{FF2B5EF4-FFF2-40B4-BE49-F238E27FC236}">
                <a16:creationId xmlns:a16="http://schemas.microsoft.com/office/drawing/2014/main" id="{D71D9768-5498-9643-8012-7A7BAD3BDF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211061161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1" y="1902330"/>
            <a:ext cx="1351764" cy="3053343"/>
          </a:xfrm>
          <a:prstGeom prst="rect">
            <a:avLst/>
          </a:prstGeom>
        </p:spPr>
      </p:pic>
      <p:sp>
        <p:nvSpPr>
          <p:cNvPr id="9" name="Title 1"/>
          <p:cNvSpPr>
            <a:spLocks noGrp="1"/>
          </p:cNvSpPr>
          <p:nvPr>
            <p:ph type="title"/>
          </p:nvPr>
        </p:nvSpPr>
        <p:spPr>
          <a:xfrm>
            <a:off x="4470400" y="1397000"/>
            <a:ext cx="6895843" cy="4064000"/>
          </a:xfrm>
        </p:spPr>
        <p:txBody>
          <a:bodyPr/>
          <a:lstStyle/>
          <a:p>
            <a:r>
              <a:rPr lang="en-US" sz="6667" dirty="0">
                <a:latin typeface="DIN Alternate" charset="0"/>
                <a:ea typeface="DIN Alternate" charset="0"/>
                <a:cs typeface="DIN Alternate" charset="0"/>
              </a:rPr>
              <a:t>People are increasingly turning inward to find “truth.”</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pic>
        <p:nvPicPr>
          <p:cNvPr id="5" name="Picture 4" descr="Barna Logo 2015 square cmyk.jpg">
            <a:extLst>
              <a:ext uri="{FF2B5EF4-FFF2-40B4-BE49-F238E27FC236}">
                <a16:creationId xmlns:a16="http://schemas.microsoft.com/office/drawing/2014/main" id="{7E8DD345-F74D-FF4D-BC36-A06D748CB3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123760260"/>
      </p:ext>
    </p:extLst>
  </p:cSld>
  <p:clrMapOvr>
    <a:masterClrMapping/>
  </p:clrMapOvr>
  <p:transition spd="med">
    <p:split orient="ver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6146D415-765C-4D91-B7E2-D51680F8491C}" type="slidenum">
              <a:rPr lang="en-US" b="1" smtClean="0">
                <a:latin typeface="Helvetica"/>
                <a:cs typeface="Helvetica"/>
              </a:rPr>
              <a:pPr/>
              <a:t>50</a:t>
            </a:fld>
            <a:endParaRPr lang="en-US" b="1">
              <a:latin typeface="Helvetica"/>
              <a:cs typeface="Helvetica"/>
            </a:endParaRPr>
          </a:p>
        </p:txBody>
      </p:sp>
      <p:sp>
        <p:nvSpPr>
          <p:cNvPr id="4" name="Footer Placeholder 3"/>
          <p:cNvSpPr>
            <a:spLocks noGrp="1"/>
          </p:cNvSpPr>
          <p:nvPr>
            <p:ph type="ftr" sz="quarter" idx="3"/>
          </p:nvPr>
        </p:nvSpPr>
        <p:spPr/>
        <p:txBody>
          <a:bodyPr/>
          <a:lstStyle/>
          <a:p>
            <a:pPr algn="l"/>
            <a:r>
              <a:rPr lang="en-US"/>
              <a:t>Gen Z: The Next, Next Generation</a:t>
            </a:r>
            <a:endParaRPr lang="en-US" b="0">
              <a:latin typeface="HelveticaNeueLT Std Lt"/>
              <a:cs typeface="HelveticaNeueLT Std Lt"/>
            </a:endParaRPr>
          </a:p>
        </p:txBody>
      </p:sp>
      <p:sp>
        <p:nvSpPr>
          <p:cNvPr id="5" name="Title 4"/>
          <p:cNvSpPr>
            <a:spLocks noGrp="1"/>
          </p:cNvSpPr>
          <p:nvPr>
            <p:ph type="title"/>
          </p:nvPr>
        </p:nvSpPr>
        <p:spPr/>
        <p:txBody>
          <a:bodyPr/>
          <a:lstStyle/>
          <a:p>
            <a:r>
              <a:rPr lang="en-US" sz="5867" dirty="0"/>
              <a:t>Gen Z Is Diverse</a:t>
            </a:r>
          </a:p>
        </p:txBody>
      </p:sp>
      <p:pic>
        <p:nvPicPr>
          <p:cNvPr id="9" name="Picture 8"/>
          <p:cNvPicPr>
            <a:picLocks noChangeAspect="1"/>
          </p:cNvPicPr>
          <p:nvPr/>
        </p:nvPicPr>
        <p:blipFill>
          <a:blip r:embed="rId3">
            <a:duotone>
              <a:schemeClr val="accent4">
                <a:shade val="45000"/>
                <a:satMod val="135000"/>
              </a:schemeClr>
              <a:prstClr val="white"/>
            </a:duotone>
          </a:blip>
          <a:stretch>
            <a:fillRect/>
          </a:stretch>
        </p:blipFill>
        <p:spPr>
          <a:xfrm>
            <a:off x="1438735" y="1953235"/>
            <a:ext cx="3773867" cy="3773867"/>
          </a:xfrm>
          <a:prstGeom prst="rect">
            <a:avLst/>
          </a:prstGeom>
        </p:spPr>
      </p:pic>
      <p:pic>
        <p:nvPicPr>
          <p:cNvPr id="10" name="Picture 9"/>
          <p:cNvPicPr>
            <a:picLocks noChangeAspect="1"/>
          </p:cNvPicPr>
          <p:nvPr/>
        </p:nvPicPr>
        <p:blipFill>
          <a:blip r:embed="rId3">
            <a:duotone>
              <a:schemeClr val="accent4">
                <a:shade val="45000"/>
                <a:satMod val="135000"/>
              </a:schemeClr>
              <a:prstClr val="white"/>
            </a:duotone>
          </a:blip>
          <a:stretch>
            <a:fillRect/>
          </a:stretch>
        </p:blipFill>
        <p:spPr>
          <a:xfrm>
            <a:off x="4141449" y="3408988"/>
            <a:ext cx="2318113" cy="2318113"/>
          </a:xfrm>
          <a:prstGeom prst="rect">
            <a:avLst/>
          </a:prstGeom>
        </p:spPr>
      </p:pic>
      <p:pic>
        <p:nvPicPr>
          <p:cNvPr id="11" name="Picture 10"/>
          <p:cNvPicPr>
            <a:picLocks noChangeAspect="1"/>
          </p:cNvPicPr>
          <p:nvPr/>
        </p:nvPicPr>
        <p:blipFill>
          <a:blip r:embed="rId3">
            <a:duotone>
              <a:schemeClr val="accent4">
                <a:shade val="45000"/>
                <a:satMod val="135000"/>
              </a:schemeClr>
              <a:prstClr val="white"/>
            </a:duotone>
          </a:blip>
          <a:stretch>
            <a:fillRect/>
          </a:stretch>
        </p:blipFill>
        <p:spPr>
          <a:xfrm>
            <a:off x="5808283" y="3676075"/>
            <a:ext cx="2051027" cy="2051027"/>
          </a:xfrm>
          <a:prstGeom prst="rect">
            <a:avLst/>
          </a:prstGeom>
        </p:spPr>
      </p:pic>
      <p:pic>
        <p:nvPicPr>
          <p:cNvPr id="12" name="Picture 11"/>
          <p:cNvPicPr>
            <a:picLocks noChangeAspect="1"/>
          </p:cNvPicPr>
          <p:nvPr/>
        </p:nvPicPr>
        <p:blipFill>
          <a:blip r:embed="rId3">
            <a:duotone>
              <a:schemeClr val="accent4">
                <a:shade val="45000"/>
                <a:satMod val="135000"/>
              </a:schemeClr>
              <a:prstClr val="white"/>
            </a:duotone>
          </a:blip>
          <a:stretch>
            <a:fillRect/>
          </a:stretch>
        </p:blipFill>
        <p:spPr>
          <a:xfrm>
            <a:off x="7305832" y="4050755"/>
            <a:ext cx="1681624" cy="1681624"/>
          </a:xfrm>
          <a:prstGeom prst="rect">
            <a:avLst/>
          </a:prstGeom>
        </p:spPr>
      </p:pic>
      <p:pic>
        <p:nvPicPr>
          <p:cNvPr id="13" name="Picture 12"/>
          <p:cNvPicPr>
            <a:picLocks noChangeAspect="1"/>
          </p:cNvPicPr>
          <p:nvPr/>
        </p:nvPicPr>
        <p:blipFill>
          <a:blip r:embed="rId3">
            <a:duotone>
              <a:schemeClr val="accent4">
                <a:shade val="45000"/>
                <a:satMod val="135000"/>
              </a:schemeClr>
              <a:prstClr val="white"/>
            </a:duotone>
          </a:blip>
          <a:stretch>
            <a:fillRect/>
          </a:stretch>
        </p:blipFill>
        <p:spPr>
          <a:xfrm>
            <a:off x="8837344" y="4483596"/>
            <a:ext cx="1243505" cy="1243505"/>
          </a:xfrm>
          <a:prstGeom prst="rect">
            <a:avLst/>
          </a:prstGeom>
        </p:spPr>
      </p:pic>
      <p:sp>
        <p:nvSpPr>
          <p:cNvPr id="14" name="TextBox 13"/>
          <p:cNvSpPr txBox="1"/>
          <p:nvPr/>
        </p:nvSpPr>
        <p:spPr>
          <a:xfrm>
            <a:off x="2907846" y="1479141"/>
            <a:ext cx="829073" cy="482120"/>
          </a:xfrm>
          <a:prstGeom prst="rect">
            <a:avLst/>
          </a:prstGeom>
          <a:noFill/>
        </p:spPr>
        <p:txBody>
          <a:bodyPr wrap="none" rtlCol="0">
            <a:spAutoFit/>
          </a:bodyPr>
          <a:lstStyle/>
          <a:p>
            <a:pPr algn="ctr"/>
            <a:r>
              <a:rPr lang="en-US" sz="2533" b="1">
                <a:solidFill>
                  <a:schemeClr val="bg2">
                    <a:lumMod val="50000"/>
                  </a:schemeClr>
                </a:solidFill>
              </a:rPr>
              <a:t>63%</a:t>
            </a:r>
          </a:p>
        </p:txBody>
      </p:sp>
      <p:sp>
        <p:nvSpPr>
          <p:cNvPr id="15" name="TextBox 14"/>
          <p:cNvSpPr txBox="1"/>
          <p:nvPr/>
        </p:nvSpPr>
        <p:spPr>
          <a:xfrm>
            <a:off x="4141449" y="1399236"/>
            <a:ext cx="5821481" cy="1077218"/>
          </a:xfrm>
          <a:prstGeom prst="rect">
            <a:avLst/>
          </a:prstGeom>
          <a:noFill/>
        </p:spPr>
        <p:txBody>
          <a:bodyPr wrap="square" rtlCol="0">
            <a:spAutoFit/>
          </a:bodyPr>
          <a:lstStyle/>
          <a:p>
            <a:pPr algn="ctr"/>
            <a:r>
              <a:rPr lang="en-US" sz="3200" dirty="0">
                <a:solidFill>
                  <a:schemeClr val="accent4">
                    <a:lumMod val="50000"/>
                  </a:schemeClr>
                </a:solidFill>
              </a:rPr>
              <a:t>Teens’ self-defined </a:t>
            </a:r>
            <a:r>
              <a:rPr lang="en-US" sz="3200" b="1" dirty="0">
                <a:solidFill>
                  <a:schemeClr val="accent4">
                    <a:lumMod val="50000"/>
                  </a:schemeClr>
                </a:solidFill>
              </a:rPr>
              <a:t>ethnicity</a:t>
            </a:r>
            <a:r>
              <a:rPr lang="en-US" sz="3200" dirty="0">
                <a:solidFill>
                  <a:schemeClr val="accent4">
                    <a:lumMod val="50000"/>
                  </a:schemeClr>
                </a:solidFill>
              </a:rPr>
              <a:t> in the Gen Z survey </a:t>
            </a:r>
          </a:p>
        </p:txBody>
      </p:sp>
      <p:sp>
        <p:nvSpPr>
          <p:cNvPr id="16" name="TextBox 15"/>
          <p:cNvSpPr txBox="1"/>
          <p:nvPr/>
        </p:nvSpPr>
        <p:spPr>
          <a:xfrm>
            <a:off x="4885967" y="2916543"/>
            <a:ext cx="829073" cy="482120"/>
          </a:xfrm>
          <a:prstGeom prst="rect">
            <a:avLst/>
          </a:prstGeom>
          <a:noFill/>
        </p:spPr>
        <p:txBody>
          <a:bodyPr wrap="none" rtlCol="0">
            <a:spAutoFit/>
          </a:bodyPr>
          <a:lstStyle/>
          <a:p>
            <a:pPr algn="ctr"/>
            <a:r>
              <a:rPr lang="en-US" sz="2533" b="1">
                <a:solidFill>
                  <a:schemeClr val="bg2">
                    <a:lumMod val="50000"/>
                  </a:schemeClr>
                </a:solidFill>
              </a:rPr>
              <a:t>21%</a:t>
            </a:r>
          </a:p>
        </p:txBody>
      </p:sp>
      <p:sp>
        <p:nvSpPr>
          <p:cNvPr id="17" name="TextBox 16"/>
          <p:cNvSpPr txBox="1"/>
          <p:nvPr/>
        </p:nvSpPr>
        <p:spPr>
          <a:xfrm>
            <a:off x="6419259" y="3160949"/>
            <a:ext cx="829073" cy="482120"/>
          </a:xfrm>
          <a:prstGeom prst="rect">
            <a:avLst/>
          </a:prstGeom>
          <a:noFill/>
        </p:spPr>
        <p:txBody>
          <a:bodyPr wrap="none" rtlCol="0">
            <a:spAutoFit/>
          </a:bodyPr>
          <a:lstStyle/>
          <a:p>
            <a:pPr algn="ctr"/>
            <a:r>
              <a:rPr lang="en-US" sz="2533" b="1">
                <a:solidFill>
                  <a:schemeClr val="bg2">
                    <a:lumMod val="50000"/>
                  </a:schemeClr>
                </a:solidFill>
              </a:rPr>
              <a:t>17%</a:t>
            </a:r>
          </a:p>
        </p:txBody>
      </p:sp>
      <p:sp>
        <p:nvSpPr>
          <p:cNvPr id="18" name="TextBox 17"/>
          <p:cNvSpPr txBox="1"/>
          <p:nvPr/>
        </p:nvSpPr>
        <p:spPr>
          <a:xfrm>
            <a:off x="2752437" y="5866902"/>
            <a:ext cx="7795491" cy="482120"/>
          </a:xfrm>
          <a:prstGeom prst="rect">
            <a:avLst/>
          </a:prstGeom>
          <a:noFill/>
        </p:spPr>
        <p:txBody>
          <a:bodyPr wrap="square" rtlCol="0">
            <a:spAutoFit/>
          </a:bodyPr>
          <a:lstStyle/>
          <a:p>
            <a:pPr>
              <a:tabLst>
                <a:tab pos="2421406" algn="ctr"/>
                <a:tab pos="3949601" algn="ctr"/>
                <a:tab pos="5242853" algn="ctr"/>
                <a:tab pos="6536103" algn="ctr"/>
              </a:tabLst>
            </a:pPr>
            <a:r>
              <a:rPr lang="en-US" sz="2533" b="1">
                <a:solidFill>
                  <a:schemeClr val="bg2">
                    <a:lumMod val="50000"/>
                  </a:schemeClr>
                </a:solidFill>
              </a:rPr>
              <a:t>White	Hispanic	Black	Asian	Other</a:t>
            </a:r>
          </a:p>
        </p:txBody>
      </p:sp>
      <p:sp>
        <p:nvSpPr>
          <p:cNvPr id="20" name="TextBox 19"/>
          <p:cNvSpPr txBox="1"/>
          <p:nvPr/>
        </p:nvSpPr>
        <p:spPr>
          <a:xfrm>
            <a:off x="7861356" y="3418512"/>
            <a:ext cx="636713" cy="482120"/>
          </a:xfrm>
          <a:prstGeom prst="rect">
            <a:avLst/>
          </a:prstGeom>
          <a:noFill/>
        </p:spPr>
        <p:txBody>
          <a:bodyPr wrap="none" rtlCol="0">
            <a:spAutoFit/>
          </a:bodyPr>
          <a:lstStyle/>
          <a:p>
            <a:pPr algn="ctr"/>
            <a:r>
              <a:rPr lang="en-US" sz="2533" b="1">
                <a:solidFill>
                  <a:schemeClr val="bg2">
                    <a:lumMod val="50000"/>
                  </a:schemeClr>
                </a:solidFill>
              </a:rPr>
              <a:t>9%</a:t>
            </a:r>
          </a:p>
        </p:txBody>
      </p:sp>
      <p:sp>
        <p:nvSpPr>
          <p:cNvPr id="21" name="TextBox 20"/>
          <p:cNvSpPr txBox="1"/>
          <p:nvPr/>
        </p:nvSpPr>
        <p:spPr>
          <a:xfrm>
            <a:off x="9223286" y="3968753"/>
            <a:ext cx="636713" cy="482120"/>
          </a:xfrm>
          <a:prstGeom prst="rect">
            <a:avLst/>
          </a:prstGeom>
          <a:noFill/>
        </p:spPr>
        <p:txBody>
          <a:bodyPr wrap="none" rtlCol="0">
            <a:spAutoFit/>
          </a:bodyPr>
          <a:lstStyle/>
          <a:p>
            <a:pPr algn="ctr"/>
            <a:r>
              <a:rPr lang="en-US" sz="2533" b="1">
                <a:solidFill>
                  <a:schemeClr val="bg2">
                    <a:lumMod val="50000"/>
                  </a:schemeClr>
                </a:solidFill>
              </a:rPr>
              <a:t>3%</a:t>
            </a:r>
          </a:p>
        </p:txBody>
      </p:sp>
      <p:grpSp>
        <p:nvGrpSpPr>
          <p:cNvPr id="19" name="Group 18"/>
          <p:cNvGrpSpPr/>
          <p:nvPr/>
        </p:nvGrpSpPr>
        <p:grpSpPr>
          <a:xfrm>
            <a:off x="507968" y="1093286"/>
            <a:ext cx="584775" cy="4671431"/>
            <a:chOff x="380975" y="820205"/>
            <a:chExt cx="438581" cy="3503573"/>
          </a:xfrm>
        </p:grpSpPr>
        <p:sp>
          <p:nvSpPr>
            <p:cNvPr id="22" name="TextBox 21"/>
            <p:cNvSpPr txBox="1"/>
            <p:nvPr/>
          </p:nvSpPr>
          <p:spPr>
            <a:xfrm rot="16200000">
              <a:off x="-945068" y="2146248"/>
              <a:ext cx="3090667" cy="438581"/>
            </a:xfrm>
            <a:prstGeom prst="rect">
              <a:avLst/>
            </a:prstGeom>
            <a:noFill/>
          </p:spPr>
          <p:txBody>
            <a:bodyPr wrap="square" rtlCol="0">
              <a:spAutoFit/>
            </a:bodyPr>
            <a:lstStyle/>
            <a:p>
              <a:r>
                <a:rPr lang="en-US" sz="3200" spc="800" dirty="0">
                  <a:solidFill>
                    <a:schemeClr val="bg1">
                      <a:lumMod val="75000"/>
                    </a:schemeClr>
                  </a:solidFill>
                </a:rPr>
                <a:t>DIVERSITY</a:t>
              </a:r>
              <a:endParaRPr lang="en-US" sz="2533" spc="800" dirty="0">
                <a:solidFill>
                  <a:schemeClr val="bg1">
                    <a:lumMod val="75000"/>
                  </a:schemeClr>
                </a:solidFill>
              </a:endParaRPr>
            </a:p>
          </p:txBody>
        </p:sp>
        <p:pic>
          <p:nvPicPr>
            <p:cNvPr id="23" name="Picture 22"/>
            <p:cNvPicPr>
              <a:picLocks noChangeAspect="1"/>
            </p:cNvPicPr>
            <p:nvPr/>
          </p:nvPicPr>
          <p:blipFill>
            <a:blip r:embed="rId4"/>
            <a:stretch>
              <a:fillRect/>
            </a:stretch>
          </p:blipFill>
          <p:spPr>
            <a:xfrm>
              <a:off x="419813" y="3949230"/>
              <a:ext cx="374548" cy="374548"/>
            </a:xfrm>
            <a:prstGeom prst="rect">
              <a:avLst/>
            </a:prstGeom>
          </p:spPr>
        </p:pic>
      </p:grpSp>
      <p:pic>
        <p:nvPicPr>
          <p:cNvPr id="24" name="Picture 23" descr="Barna Logo 2015 square cmyk.jpg">
            <a:extLst>
              <a:ext uri="{FF2B5EF4-FFF2-40B4-BE49-F238E27FC236}">
                <a16:creationId xmlns:a16="http://schemas.microsoft.com/office/drawing/2014/main" id="{B1D530A0-D355-4540-86CE-7E7D0B12DD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2520963"/>
      </p:ext>
    </p:extLst>
  </p:cSld>
  <p:clrMapOvr>
    <a:masterClrMapping/>
  </p:clrMapOvr>
  <p:transition spd="med">
    <p:split orient="ver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3005761" cy="6858000"/>
          </a:xfrm>
          <a:prstGeom prst="rect">
            <a:avLst/>
          </a:prstGeom>
        </p:spPr>
      </p:pic>
    </p:spTree>
    <p:extLst>
      <p:ext uri="{BB962C8B-B14F-4D97-AF65-F5344CB8AC3E}">
        <p14:creationId xmlns:p14="http://schemas.microsoft.com/office/powerpoint/2010/main" val="7404581"/>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6146D415-765C-4D91-B7E2-D51680F8491C}" type="slidenum">
              <a:rPr lang="en-US" b="1" smtClean="0">
                <a:latin typeface="Helvetica"/>
                <a:cs typeface="Helvetica"/>
              </a:rPr>
              <a:pPr/>
              <a:t>52</a:t>
            </a:fld>
            <a:endParaRPr lang="en-US" b="1">
              <a:latin typeface="Helvetica"/>
              <a:cs typeface="Helvetica"/>
            </a:endParaRPr>
          </a:p>
        </p:txBody>
      </p:sp>
      <p:sp>
        <p:nvSpPr>
          <p:cNvPr id="4" name="Footer Placeholder 3"/>
          <p:cNvSpPr>
            <a:spLocks noGrp="1"/>
          </p:cNvSpPr>
          <p:nvPr>
            <p:ph type="ftr" sz="quarter" idx="3"/>
          </p:nvPr>
        </p:nvSpPr>
        <p:spPr/>
        <p:txBody>
          <a:bodyPr/>
          <a:lstStyle/>
          <a:p>
            <a:pPr algn="l"/>
            <a:r>
              <a:rPr lang="en-US"/>
              <a:t>Gen Z: The Next, Next Generation</a:t>
            </a:r>
            <a:endParaRPr lang="en-US" b="0">
              <a:latin typeface="HelveticaNeueLT Std Lt"/>
              <a:cs typeface="HelveticaNeueLT Std Lt"/>
            </a:endParaRPr>
          </a:p>
        </p:txBody>
      </p:sp>
      <p:sp>
        <p:nvSpPr>
          <p:cNvPr id="5" name="Title 4"/>
          <p:cNvSpPr>
            <a:spLocks noGrp="1"/>
          </p:cNvSpPr>
          <p:nvPr>
            <p:ph type="title"/>
          </p:nvPr>
        </p:nvSpPr>
        <p:spPr/>
        <p:txBody>
          <a:bodyPr/>
          <a:lstStyle/>
          <a:p>
            <a:r>
              <a:rPr lang="en-US" sz="6400" dirty="0"/>
              <a:t>Sexuality</a:t>
            </a:r>
          </a:p>
        </p:txBody>
      </p:sp>
      <p:graphicFrame>
        <p:nvGraphicFramePr>
          <p:cNvPr id="8" name="Chart 7"/>
          <p:cNvGraphicFramePr/>
          <p:nvPr>
            <p:extLst>
              <p:ext uri="{D42A27DB-BD31-4B8C-83A1-F6EECF244321}">
                <p14:modId xmlns:p14="http://schemas.microsoft.com/office/powerpoint/2010/main" val="647422224"/>
              </p:ext>
            </p:extLst>
          </p:nvPr>
        </p:nvGraphicFramePr>
        <p:xfrm>
          <a:off x="2032000" y="1245503"/>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Placeholder 1"/>
          <p:cNvSpPr txBox="1">
            <a:spLocks/>
          </p:cNvSpPr>
          <p:nvPr/>
        </p:nvSpPr>
        <p:spPr>
          <a:xfrm>
            <a:off x="2844799" y="1566258"/>
            <a:ext cx="6865828" cy="3725487"/>
          </a:xfrm>
          <a:prstGeom prst="rect">
            <a:avLst/>
          </a:prstGeom>
        </p:spPr>
        <p:txBody>
          <a:bodyPr vert="horz" lIns="121917" tIns="60959" rIns="121917" bIns="60959" rtlCol="0">
            <a:noAutofit/>
          </a:bodyPr>
          <a:lstStyle>
            <a:lvl1pPr marL="0" indent="0" algn="l" defTabSz="914354" rtl="0" eaLnBrk="1" latinLnBrk="0" hangingPunct="1">
              <a:lnSpc>
                <a:spcPct val="100000"/>
              </a:lnSpc>
              <a:spcBef>
                <a:spcPts val="600"/>
              </a:spcBef>
              <a:spcAft>
                <a:spcPts val="600"/>
              </a:spcAft>
              <a:buClr>
                <a:schemeClr val="accent1"/>
              </a:buClr>
              <a:buSzPct val="90000"/>
              <a:buFont typeface="Courier New" panose="02070309020205020404" pitchFamily="49" charset="0"/>
              <a:buNone/>
              <a:defRPr lang="en-US" sz="1600" b="0" kern="1200">
                <a:solidFill>
                  <a:schemeClr val="tx1"/>
                </a:solidFill>
                <a:latin typeface="Arial"/>
                <a:ea typeface="+mn-ea"/>
                <a:cs typeface="Arial"/>
              </a:defRPr>
            </a:lvl1pPr>
            <a:lvl2pPr marL="457200" indent="-137160" algn="l" defTabSz="914354" rtl="0" eaLnBrk="1" latinLnBrk="0" hangingPunct="1">
              <a:lnSpc>
                <a:spcPct val="100000"/>
              </a:lnSpc>
              <a:spcBef>
                <a:spcPts val="0"/>
              </a:spcBef>
              <a:buClr>
                <a:schemeClr val="accent1"/>
              </a:buClr>
              <a:buSzPct val="90000"/>
              <a:buFont typeface="Courier New" panose="02070309020205020404" pitchFamily="49" charset="0"/>
              <a:buChar char="o"/>
              <a:defRPr lang="en-US" sz="1400" kern="1200">
                <a:solidFill>
                  <a:schemeClr val="tx1"/>
                </a:solidFill>
                <a:latin typeface="Arial"/>
                <a:ea typeface="+mn-ea"/>
                <a:cs typeface="Arial"/>
              </a:defRPr>
            </a:lvl2pPr>
            <a:lvl3pPr marL="914400" indent="-137160" algn="l" defTabSz="914354" rtl="0" eaLnBrk="1" latinLnBrk="0" hangingPunct="1">
              <a:lnSpc>
                <a:spcPct val="100000"/>
              </a:lnSpc>
              <a:spcBef>
                <a:spcPts val="0"/>
              </a:spcBef>
              <a:buClr>
                <a:schemeClr val="accent1"/>
              </a:buClr>
              <a:buSzPct val="90000"/>
              <a:buFont typeface="Courier New" panose="02070309020205020404" pitchFamily="49" charset="0"/>
              <a:buChar char="o"/>
              <a:defRPr lang="en-US" sz="1200" kern="1200">
                <a:solidFill>
                  <a:schemeClr val="tx1"/>
                </a:solidFill>
                <a:latin typeface="Arial"/>
                <a:ea typeface="+mn-ea"/>
                <a:cs typeface="Arial"/>
              </a:defRPr>
            </a:lvl3pPr>
            <a:lvl4pPr marL="1371600" indent="-137160" algn="l" defTabSz="914354" rtl="0" eaLnBrk="1" latinLnBrk="0" hangingPunct="1">
              <a:lnSpc>
                <a:spcPct val="100000"/>
              </a:lnSpc>
              <a:spcBef>
                <a:spcPts val="0"/>
              </a:spcBef>
              <a:buClr>
                <a:schemeClr val="accent1"/>
              </a:buClr>
              <a:buSzPct val="90000"/>
              <a:buFont typeface="Courier New" panose="02070309020205020404" pitchFamily="49" charset="0"/>
              <a:buChar char="o"/>
              <a:defRPr lang="en-US" sz="1200" kern="1200">
                <a:solidFill>
                  <a:schemeClr val="tx1"/>
                </a:solidFill>
                <a:latin typeface="Arial"/>
                <a:ea typeface="+mn-ea"/>
                <a:cs typeface="Arial"/>
              </a:defRPr>
            </a:lvl4pPr>
            <a:lvl5pPr marL="1828800" indent="-137160" algn="l" defTabSz="914354" rtl="0" eaLnBrk="1" latinLnBrk="0" hangingPunct="1">
              <a:lnSpc>
                <a:spcPct val="100000"/>
              </a:lnSpc>
              <a:spcBef>
                <a:spcPts val="0"/>
              </a:spcBef>
              <a:buClr>
                <a:schemeClr val="accent1"/>
              </a:buClr>
              <a:buSzPct val="100000"/>
              <a:buFont typeface="Courier New" panose="02070309020205020404" pitchFamily="49" charset="0"/>
              <a:buChar char="o"/>
              <a:defRPr sz="1200" kern="1200">
                <a:solidFill>
                  <a:schemeClr val="tx1"/>
                </a:solidFill>
                <a:latin typeface="Arial"/>
                <a:ea typeface="+mn-ea"/>
                <a:cs typeface="Arial"/>
              </a:defRPr>
            </a:lvl5pPr>
            <a:lvl6pPr marL="2514474" indent="-228589"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algn="ctr"/>
            <a:r>
              <a:rPr lang="en-US" sz="10666" b="1" spc="-400" dirty="0"/>
              <a:t>12%</a:t>
            </a:r>
            <a:r>
              <a:rPr lang="en-US" sz="10666" spc="-400" dirty="0"/>
              <a:t> </a:t>
            </a:r>
          </a:p>
          <a:p>
            <a:pPr algn="ctr"/>
            <a:r>
              <a:rPr lang="en-US" sz="4267" dirty="0"/>
              <a:t>describe their own </a:t>
            </a:r>
            <a:r>
              <a:rPr lang="en-US" sz="4267" b="1" dirty="0"/>
              <a:t>sexuality</a:t>
            </a:r>
            <a:r>
              <a:rPr lang="en-US" sz="4267" dirty="0"/>
              <a:t> as something other than heterosexual</a:t>
            </a:r>
          </a:p>
        </p:txBody>
      </p:sp>
      <p:grpSp>
        <p:nvGrpSpPr>
          <p:cNvPr id="7" name="Group 6"/>
          <p:cNvGrpSpPr/>
          <p:nvPr/>
        </p:nvGrpSpPr>
        <p:grpSpPr>
          <a:xfrm>
            <a:off x="507968" y="1092187"/>
            <a:ext cx="584775" cy="4673627"/>
            <a:chOff x="380975" y="819964"/>
            <a:chExt cx="438581" cy="3505220"/>
          </a:xfrm>
        </p:grpSpPr>
        <p:sp>
          <p:nvSpPr>
            <p:cNvPr id="15" name="TextBox 14"/>
            <p:cNvSpPr txBox="1"/>
            <p:nvPr/>
          </p:nvSpPr>
          <p:spPr>
            <a:xfrm rot="16200000">
              <a:off x="-945068" y="2146007"/>
              <a:ext cx="3090667" cy="438581"/>
            </a:xfrm>
            <a:prstGeom prst="rect">
              <a:avLst/>
            </a:prstGeom>
            <a:noFill/>
          </p:spPr>
          <p:txBody>
            <a:bodyPr wrap="square" rtlCol="0">
              <a:spAutoFit/>
            </a:bodyPr>
            <a:lstStyle/>
            <a:p>
              <a:r>
                <a:rPr lang="en-US" sz="3200" spc="800" dirty="0">
                  <a:solidFill>
                    <a:schemeClr val="bg1">
                      <a:lumMod val="75000"/>
                    </a:schemeClr>
                  </a:solidFill>
                </a:rPr>
                <a:t>IDENTITY</a:t>
              </a:r>
              <a:endParaRPr lang="en-US" sz="2533" spc="800" dirty="0">
                <a:solidFill>
                  <a:schemeClr val="bg1">
                    <a:lumMod val="75000"/>
                  </a:schemeClr>
                </a:solidFill>
              </a:endParaRPr>
            </a:p>
          </p:txBody>
        </p:sp>
        <p:pic>
          <p:nvPicPr>
            <p:cNvPr id="17" name="Picture 16"/>
            <p:cNvPicPr>
              <a:picLocks noChangeAspect="1"/>
            </p:cNvPicPr>
            <p:nvPr/>
          </p:nvPicPr>
          <p:blipFill>
            <a:blip r:embed="rId4"/>
            <a:stretch>
              <a:fillRect/>
            </a:stretch>
          </p:blipFill>
          <p:spPr>
            <a:xfrm>
              <a:off x="414953" y="3950280"/>
              <a:ext cx="374904" cy="374904"/>
            </a:xfrm>
            <a:prstGeom prst="rect">
              <a:avLst/>
            </a:prstGeom>
          </p:spPr>
        </p:pic>
      </p:grpSp>
      <p:pic>
        <p:nvPicPr>
          <p:cNvPr id="10" name="Picture 9" descr="Barna Logo 2015 square cmyk.jpg">
            <a:extLst>
              <a:ext uri="{FF2B5EF4-FFF2-40B4-BE49-F238E27FC236}">
                <a16:creationId xmlns:a16="http://schemas.microsoft.com/office/drawing/2014/main" id="{634F4ABE-D2FF-7B43-A455-9AB392F831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445868518"/>
      </p:ext>
    </p:extLst>
  </p:cSld>
  <p:clrMapOvr>
    <a:masterClrMapping/>
  </p:clrMapOvr>
  <p:transition spd="med">
    <p:split orient="ver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p:nvPr>
            <p:extLst>
              <p:ext uri="{D42A27DB-BD31-4B8C-83A1-F6EECF244321}">
                <p14:modId xmlns:p14="http://schemas.microsoft.com/office/powerpoint/2010/main" val="3548019585"/>
              </p:ext>
            </p:extLst>
          </p:nvPr>
        </p:nvGraphicFramePr>
        <p:xfrm>
          <a:off x="2032000" y="1241471"/>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 Placeholder 1"/>
          <p:cNvSpPr>
            <a:spLocks noGrp="1"/>
          </p:cNvSpPr>
          <p:nvPr>
            <p:ph type="body" sz="quarter" idx="10"/>
          </p:nvPr>
        </p:nvSpPr>
        <p:spPr>
          <a:xfrm>
            <a:off x="3782288" y="1566258"/>
            <a:ext cx="4992257" cy="3725487"/>
          </a:xfrm>
        </p:spPr>
        <p:txBody>
          <a:bodyPr/>
          <a:lstStyle/>
          <a:p>
            <a:pPr algn="ctr"/>
            <a:r>
              <a:rPr lang="en-US" sz="10666" b="1" spc="-400" dirty="0"/>
              <a:t>33%</a:t>
            </a:r>
            <a:r>
              <a:rPr lang="en-US" sz="10666" spc="-400" dirty="0"/>
              <a:t> </a:t>
            </a:r>
          </a:p>
          <a:p>
            <a:pPr algn="ctr"/>
            <a:r>
              <a:rPr lang="en-US" sz="4267" dirty="0"/>
              <a:t>say </a:t>
            </a:r>
            <a:r>
              <a:rPr lang="en-US" sz="4267" b="1" dirty="0"/>
              <a:t>gender</a:t>
            </a:r>
            <a:r>
              <a:rPr lang="en-US" sz="4267" dirty="0"/>
              <a:t> is how a person feels, not their birth sex</a:t>
            </a:r>
          </a:p>
        </p:txBody>
      </p:sp>
      <p:sp>
        <p:nvSpPr>
          <p:cNvPr id="3" name="Slide Number Placeholder 2"/>
          <p:cNvSpPr>
            <a:spLocks noGrp="1"/>
          </p:cNvSpPr>
          <p:nvPr>
            <p:ph type="sldNum" sz="quarter" idx="4"/>
          </p:nvPr>
        </p:nvSpPr>
        <p:spPr/>
        <p:txBody>
          <a:bodyPr/>
          <a:lstStyle/>
          <a:p>
            <a:fld id="{6146D415-765C-4D91-B7E2-D51680F8491C}" type="slidenum">
              <a:rPr lang="en-US" b="1" smtClean="0">
                <a:latin typeface="Helvetica"/>
                <a:cs typeface="Helvetica"/>
              </a:rPr>
              <a:pPr/>
              <a:t>53</a:t>
            </a:fld>
            <a:endParaRPr lang="en-US" b="1">
              <a:latin typeface="Helvetica"/>
              <a:cs typeface="Helvetica"/>
            </a:endParaRPr>
          </a:p>
        </p:txBody>
      </p:sp>
      <p:sp>
        <p:nvSpPr>
          <p:cNvPr id="4" name="Footer Placeholder 3"/>
          <p:cNvSpPr>
            <a:spLocks noGrp="1"/>
          </p:cNvSpPr>
          <p:nvPr>
            <p:ph type="ftr" sz="quarter" idx="3"/>
          </p:nvPr>
        </p:nvSpPr>
        <p:spPr/>
        <p:txBody>
          <a:bodyPr/>
          <a:lstStyle/>
          <a:p>
            <a:pPr algn="l"/>
            <a:r>
              <a:rPr lang="en-US"/>
              <a:t>Gen Z: The Next, Next Generation</a:t>
            </a:r>
            <a:endParaRPr lang="en-US" b="0">
              <a:latin typeface="HelveticaNeueLT Std Lt"/>
              <a:cs typeface="HelveticaNeueLT Std Lt"/>
            </a:endParaRPr>
          </a:p>
        </p:txBody>
      </p:sp>
      <p:sp>
        <p:nvSpPr>
          <p:cNvPr id="5" name="Title 4"/>
          <p:cNvSpPr>
            <a:spLocks noGrp="1"/>
          </p:cNvSpPr>
          <p:nvPr>
            <p:ph type="title"/>
          </p:nvPr>
        </p:nvSpPr>
        <p:spPr/>
        <p:txBody>
          <a:bodyPr/>
          <a:lstStyle/>
          <a:p>
            <a:r>
              <a:rPr lang="en-US" sz="6400" dirty="0"/>
              <a:t>Gender</a:t>
            </a:r>
          </a:p>
        </p:txBody>
      </p:sp>
      <p:grpSp>
        <p:nvGrpSpPr>
          <p:cNvPr id="8" name="Group 7"/>
          <p:cNvGrpSpPr/>
          <p:nvPr/>
        </p:nvGrpSpPr>
        <p:grpSpPr>
          <a:xfrm>
            <a:off x="507968" y="1092187"/>
            <a:ext cx="584775" cy="4673627"/>
            <a:chOff x="380975" y="819964"/>
            <a:chExt cx="438581" cy="3505220"/>
          </a:xfrm>
        </p:grpSpPr>
        <p:sp>
          <p:nvSpPr>
            <p:cNvPr id="9" name="TextBox 8"/>
            <p:cNvSpPr txBox="1"/>
            <p:nvPr/>
          </p:nvSpPr>
          <p:spPr>
            <a:xfrm rot="16200000">
              <a:off x="-945068" y="2146007"/>
              <a:ext cx="3090667" cy="438581"/>
            </a:xfrm>
            <a:prstGeom prst="rect">
              <a:avLst/>
            </a:prstGeom>
            <a:noFill/>
          </p:spPr>
          <p:txBody>
            <a:bodyPr wrap="square" rtlCol="0">
              <a:spAutoFit/>
            </a:bodyPr>
            <a:lstStyle/>
            <a:p>
              <a:r>
                <a:rPr lang="en-US" sz="3200" spc="800" dirty="0">
                  <a:solidFill>
                    <a:schemeClr val="bg1">
                      <a:lumMod val="75000"/>
                    </a:schemeClr>
                  </a:solidFill>
                </a:rPr>
                <a:t>IDENTITY</a:t>
              </a:r>
              <a:endParaRPr lang="en-US" sz="2533" spc="800" dirty="0">
                <a:solidFill>
                  <a:schemeClr val="bg1">
                    <a:lumMod val="75000"/>
                  </a:schemeClr>
                </a:solidFill>
              </a:endParaRPr>
            </a:p>
          </p:txBody>
        </p:sp>
        <p:pic>
          <p:nvPicPr>
            <p:cNvPr id="10" name="Picture 9"/>
            <p:cNvPicPr>
              <a:picLocks noChangeAspect="1"/>
            </p:cNvPicPr>
            <p:nvPr/>
          </p:nvPicPr>
          <p:blipFill>
            <a:blip r:embed="rId4"/>
            <a:stretch>
              <a:fillRect/>
            </a:stretch>
          </p:blipFill>
          <p:spPr>
            <a:xfrm>
              <a:off x="414953" y="3950280"/>
              <a:ext cx="374904" cy="374904"/>
            </a:xfrm>
            <a:prstGeom prst="rect">
              <a:avLst/>
            </a:prstGeom>
          </p:spPr>
        </p:pic>
      </p:grpSp>
      <p:pic>
        <p:nvPicPr>
          <p:cNvPr id="11" name="Picture 10" descr="Barna Logo 2015 square cmyk.jpg">
            <a:extLst>
              <a:ext uri="{FF2B5EF4-FFF2-40B4-BE49-F238E27FC236}">
                <a16:creationId xmlns:a16="http://schemas.microsoft.com/office/drawing/2014/main" id="{83DF494D-E9C7-3749-B2BE-7A41EB7AFA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1495793148"/>
      </p:ext>
    </p:extLst>
  </p:cSld>
  <p:clrMapOvr>
    <a:masterClrMapping/>
  </p:clrMapOvr>
  <p:transition spd="med">
    <p:split orient="ver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p:nvPr>
            <p:extLst>
              <p:ext uri="{D42A27DB-BD31-4B8C-83A1-F6EECF244321}">
                <p14:modId xmlns:p14="http://schemas.microsoft.com/office/powerpoint/2010/main" val="2470718305"/>
              </p:ext>
            </p:extLst>
          </p:nvPr>
        </p:nvGraphicFramePr>
        <p:xfrm>
          <a:off x="2075543" y="1250252"/>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 Placeholder 1"/>
          <p:cNvSpPr>
            <a:spLocks noGrp="1"/>
          </p:cNvSpPr>
          <p:nvPr>
            <p:ph type="body" sz="quarter" idx="10"/>
          </p:nvPr>
        </p:nvSpPr>
        <p:spPr>
          <a:xfrm>
            <a:off x="3571840" y="1566258"/>
            <a:ext cx="5449453" cy="3725487"/>
          </a:xfrm>
        </p:spPr>
        <p:txBody>
          <a:bodyPr/>
          <a:lstStyle/>
          <a:p>
            <a:pPr algn="ctr"/>
            <a:r>
              <a:rPr lang="en-US" sz="10666" b="1" spc="-400" dirty="0"/>
              <a:t>29%</a:t>
            </a:r>
            <a:r>
              <a:rPr lang="en-US" sz="10666" spc="-400" dirty="0"/>
              <a:t> </a:t>
            </a:r>
          </a:p>
          <a:p>
            <a:pPr algn="ctr"/>
            <a:r>
              <a:rPr lang="en-US" sz="4267" dirty="0"/>
              <a:t>know someone who has </a:t>
            </a:r>
            <a:r>
              <a:rPr lang="en-US" sz="4267" b="1" dirty="0"/>
              <a:t>changed</a:t>
            </a:r>
            <a:r>
              <a:rPr lang="en-US" sz="4267" dirty="0"/>
              <a:t> their gender identity</a:t>
            </a:r>
          </a:p>
        </p:txBody>
      </p:sp>
      <p:sp>
        <p:nvSpPr>
          <p:cNvPr id="3" name="Slide Number Placeholder 2"/>
          <p:cNvSpPr>
            <a:spLocks noGrp="1"/>
          </p:cNvSpPr>
          <p:nvPr>
            <p:ph type="sldNum" sz="quarter" idx="4"/>
          </p:nvPr>
        </p:nvSpPr>
        <p:spPr/>
        <p:txBody>
          <a:bodyPr/>
          <a:lstStyle/>
          <a:p>
            <a:fld id="{6146D415-765C-4D91-B7E2-D51680F8491C}" type="slidenum">
              <a:rPr lang="en-US" b="1" smtClean="0">
                <a:latin typeface="Helvetica"/>
                <a:cs typeface="Helvetica"/>
              </a:rPr>
              <a:pPr/>
              <a:t>54</a:t>
            </a:fld>
            <a:endParaRPr lang="en-US" b="1">
              <a:latin typeface="Helvetica"/>
              <a:cs typeface="Helvetica"/>
            </a:endParaRPr>
          </a:p>
        </p:txBody>
      </p:sp>
      <p:sp>
        <p:nvSpPr>
          <p:cNvPr id="4" name="Footer Placeholder 3"/>
          <p:cNvSpPr>
            <a:spLocks noGrp="1"/>
          </p:cNvSpPr>
          <p:nvPr>
            <p:ph type="ftr" sz="quarter" idx="3"/>
          </p:nvPr>
        </p:nvSpPr>
        <p:spPr/>
        <p:txBody>
          <a:bodyPr/>
          <a:lstStyle/>
          <a:p>
            <a:pPr algn="l"/>
            <a:r>
              <a:rPr lang="en-US"/>
              <a:t>Gen Z: The Next, Next Generation</a:t>
            </a:r>
            <a:endParaRPr lang="en-US" b="0">
              <a:latin typeface="HelveticaNeueLT Std Lt"/>
              <a:cs typeface="HelveticaNeueLT Std Lt"/>
            </a:endParaRPr>
          </a:p>
        </p:txBody>
      </p:sp>
      <p:sp>
        <p:nvSpPr>
          <p:cNvPr id="5" name="Title 4"/>
          <p:cNvSpPr>
            <a:spLocks noGrp="1"/>
          </p:cNvSpPr>
          <p:nvPr>
            <p:ph type="title"/>
          </p:nvPr>
        </p:nvSpPr>
        <p:spPr/>
        <p:txBody>
          <a:bodyPr/>
          <a:lstStyle/>
          <a:p>
            <a:endParaRPr lang="en-US" sz="6400" dirty="0"/>
          </a:p>
        </p:txBody>
      </p:sp>
      <p:grpSp>
        <p:nvGrpSpPr>
          <p:cNvPr id="8" name="Group 7"/>
          <p:cNvGrpSpPr/>
          <p:nvPr/>
        </p:nvGrpSpPr>
        <p:grpSpPr>
          <a:xfrm>
            <a:off x="507968" y="1092187"/>
            <a:ext cx="584775" cy="4673627"/>
            <a:chOff x="380975" y="819964"/>
            <a:chExt cx="438581" cy="3505220"/>
          </a:xfrm>
        </p:grpSpPr>
        <p:sp>
          <p:nvSpPr>
            <p:cNvPr id="9" name="TextBox 8"/>
            <p:cNvSpPr txBox="1"/>
            <p:nvPr/>
          </p:nvSpPr>
          <p:spPr>
            <a:xfrm rot="16200000">
              <a:off x="-945068" y="2146007"/>
              <a:ext cx="3090667" cy="438581"/>
            </a:xfrm>
            <a:prstGeom prst="rect">
              <a:avLst/>
            </a:prstGeom>
            <a:noFill/>
          </p:spPr>
          <p:txBody>
            <a:bodyPr wrap="square" rtlCol="0">
              <a:spAutoFit/>
            </a:bodyPr>
            <a:lstStyle/>
            <a:p>
              <a:r>
                <a:rPr lang="en-US" sz="3200" spc="800" dirty="0">
                  <a:solidFill>
                    <a:schemeClr val="bg1">
                      <a:lumMod val="75000"/>
                    </a:schemeClr>
                  </a:solidFill>
                </a:rPr>
                <a:t>IDENTITY</a:t>
              </a:r>
              <a:endParaRPr lang="en-US" sz="2533" spc="800" dirty="0">
                <a:solidFill>
                  <a:schemeClr val="bg1">
                    <a:lumMod val="75000"/>
                  </a:schemeClr>
                </a:solidFill>
              </a:endParaRPr>
            </a:p>
          </p:txBody>
        </p:sp>
        <p:pic>
          <p:nvPicPr>
            <p:cNvPr id="10" name="Picture 9"/>
            <p:cNvPicPr>
              <a:picLocks noChangeAspect="1"/>
            </p:cNvPicPr>
            <p:nvPr/>
          </p:nvPicPr>
          <p:blipFill>
            <a:blip r:embed="rId4"/>
            <a:stretch>
              <a:fillRect/>
            </a:stretch>
          </p:blipFill>
          <p:spPr>
            <a:xfrm>
              <a:off x="414953" y="3950280"/>
              <a:ext cx="374904" cy="374904"/>
            </a:xfrm>
            <a:prstGeom prst="rect">
              <a:avLst/>
            </a:prstGeom>
          </p:spPr>
        </p:pic>
      </p:grpSp>
      <p:pic>
        <p:nvPicPr>
          <p:cNvPr id="11" name="Picture 10" descr="Barna Logo 2015 square cmyk.jpg">
            <a:extLst>
              <a:ext uri="{FF2B5EF4-FFF2-40B4-BE49-F238E27FC236}">
                <a16:creationId xmlns:a16="http://schemas.microsoft.com/office/drawing/2014/main" id="{62ACFD43-BD9C-8A42-B1ED-F579BDAB37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1750766606"/>
      </p:ext>
    </p:extLst>
  </p:cSld>
  <p:clrMapOvr>
    <a:masterClrMapping/>
  </p:clrMapOvr>
  <p:transition spd="med">
    <p:split orient="ver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p:nvPr>
            <p:extLst>
              <p:ext uri="{D42A27DB-BD31-4B8C-83A1-F6EECF244321}">
                <p14:modId xmlns:p14="http://schemas.microsoft.com/office/powerpoint/2010/main" val="3686545875"/>
              </p:ext>
            </p:extLst>
          </p:nvPr>
        </p:nvGraphicFramePr>
        <p:xfrm>
          <a:off x="1846797" y="1244620"/>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 Placeholder 1"/>
          <p:cNvSpPr>
            <a:spLocks noGrp="1"/>
          </p:cNvSpPr>
          <p:nvPr>
            <p:ph type="body" sz="quarter" idx="10"/>
          </p:nvPr>
        </p:nvSpPr>
        <p:spPr>
          <a:xfrm>
            <a:off x="1951100" y="1566258"/>
            <a:ext cx="8289800" cy="3725487"/>
          </a:xfrm>
        </p:spPr>
        <p:txBody>
          <a:bodyPr/>
          <a:lstStyle/>
          <a:p>
            <a:pPr algn="ctr"/>
            <a:r>
              <a:rPr lang="en-US" sz="10666" b="1" spc="-400" dirty="0"/>
              <a:t>43%</a:t>
            </a:r>
            <a:r>
              <a:rPr lang="en-US" sz="10666" spc="-400" dirty="0"/>
              <a:t> </a:t>
            </a:r>
          </a:p>
          <a:p>
            <a:pPr algn="ctr"/>
            <a:r>
              <a:rPr lang="en-US" sz="4267" b="1" dirty="0"/>
              <a:t>Professional/Educational Achievement </a:t>
            </a:r>
            <a:r>
              <a:rPr lang="en-US" sz="4267" dirty="0"/>
              <a:t>is important to their sense of self. </a:t>
            </a:r>
          </a:p>
        </p:txBody>
      </p:sp>
      <p:sp>
        <p:nvSpPr>
          <p:cNvPr id="3" name="Slide Number Placeholder 2"/>
          <p:cNvSpPr>
            <a:spLocks noGrp="1"/>
          </p:cNvSpPr>
          <p:nvPr>
            <p:ph type="sldNum" sz="quarter" idx="4"/>
          </p:nvPr>
        </p:nvSpPr>
        <p:spPr/>
        <p:txBody>
          <a:bodyPr/>
          <a:lstStyle/>
          <a:p>
            <a:fld id="{6146D415-765C-4D91-B7E2-D51680F8491C}" type="slidenum">
              <a:rPr lang="en-US" b="1" smtClean="0">
                <a:latin typeface="Helvetica"/>
                <a:cs typeface="Helvetica"/>
              </a:rPr>
              <a:pPr/>
              <a:t>55</a:t>
            </a:fld>
            <a:endParaRPr lang="en-US" b="1">
              <a:latin typeface="Helvetica"/>
              <a:cs typeface="Helvetica"/>
            </a:endParaRPr>
          </a:p>
        </p:txBody>
      </p:sp>
      <p:sp>
        <p:nvSpPr>
          <p:cNvPr id="4" name="Footer Placeholder 3"/>
          <p:cNvSpPr>
            <a:spLocks noGrp="1"/>
          </p:cNvSpPr>
          <p:nvPr>
            <p:ph type="ftr" sz="quarter" idx="3"/>
          </p:nvPr>
        </p:nvSpPr>
        <p:spPr/>
        <p:txBody>
          <a:bodyPr/>
          <a:lstStyle/>
          <a:p>
            <a:pPr algn="l"/>
            <a:r>
              <a:rPr lang="en-US" dirty="0"/>
              <a:t>Gen Z: The Next, Next Generation</a:t>
            </a:r>
            <a:endParaRPr lang="en-US" b="0" dirty="0">
              <a:latin typeface="HelveticaNeueLT Std Lt"/>
              <a:cs typeface="HelveticaNeueLT Std Lt"/>
            </a:endParaRPr>
          </a:p>
        </p:txBody>
      </p:sp>
      <p:sp>
        <p:nvSpPr>
          <p:cNvPr id="5" name="Title 4"/>
          <p:cNvSpPr>
            <a:spLocks noGrp="1"/>
          </p:cNvSpPr>
          <p:nvPr>
            <p:ph type="title"/>
          </p:nvPr>
        </p:nvSpPr>
        <p:spPr/>
        <p:txBody>
          <a:bodyPr/>
          <a:lstStyle/>
          <a:p>
            <a:r>
              <a:rPr lang="en-US" sz="6400" dirty="0">
                <a:solidFill>
                  <a:schemeClr val="accent1"/>
                </a:solidFill>
              </a:rPr>
              <a:t>Identity</a:t>
            </a:r>
          </a:p>
        </p:txBody>
      </p:sp>
      <p:grpSp>
        <p:nvGrpSpPr>
          <p:cNvPr id="9" name="Group 8"/>
          <p:cNvGrpSpPr/>
          <p:nvPr/>
        </p:nvGrpSpPr>
        <p:grpSpPr>
          <a:xfrm>
            <a:off x="507968" y="1092187"/>
            <a:ext cx="584775" cy="4673627"/>
            <a:chOff x="380975" y="819964"/>
            <a:chExt cx="438581" cy="3505220"/>
          </a:xfrm>
        </p:grpSpPr>
        <p:sp>
          <p:nvSpPr>
            <p:cNvPr id="10" name="TextBox 9"/>
            <p:cNvSpPr txBox="1"/>
            <p:nvPr/>
          </p:nvSpPr>
          <p:spPr>
            <a:xfrm rot="16200000">
              <a:off x="-945068" y="2146007"/>
              <a:ext cx="3090667" cy="438581"/>
            </a:xfrm>
            <a:prstGeom prst="rect">
              <a:avLst/>
            </a:prstGeom>
            <a:noFill/>
          </p:spPr>
          <p:txBody>
            <a:bodyPr wrap="square" rtlCol="0">
              <a:spAutoFit/>
            </a:bodyPr>
            <a:lstStyle/>
            <a:p>
              <a:r>
                <a:rPr lang="en-US" sz="3200" spc="800" dirty="0">
                  <a:solidFill>
                    <a:schemeClr val="bg1">
                      <a:lumMod val="75000"/>
                    </a:schemeClr>
                  </a:solidFill>
                </a:rPr>
                <a:t>IDENTITY</a:t>
              </a:r>
              <a:endParaRPr lang="en-US" sz="2533" spc="800" dirty="0">
                <a:solidFill>
                  <a:schemeClr val="bg1">
                    <a:lumMod val="75000"/>
                  </a:schemeClr>
                </a:solidFill>
              </a:endParaRPr>
            </a:p>
          </p:txBody>
        </p:sp>
        <p:pic>
          <p:nvPicPr>
            <p:cNvPr id="11" name="Picture 10"/>
            <p:cNvPicPr>
              <a:picLocks noChangeAspect="1"/>
            </p:cNvPicPr>
            <p:nvPr/>
          </p:nvPicPr>
          <p:blipFill>
            <a:blip r:embed="rId4"/>
            <a:stretch>
              <a:fillRect/>
            </a:stretch>
          </p:blipFill>
          <p:spPr>
            <a:xfrm>
              <a:off x="414953" y="3950280"/>
              <a:ext cx="374904" cy="374904"/>
            </a:xfrm>
            <a:prstGeom prst="rect">
              <a:avLst/>
            </a:prstGeom>
          </p:spPr>
        </p:pic>
      </p:grpSp>
      <p:pic>
        <p:nvPicPr>
          <p:cNvPr id="12" name="Picture 11" descr="Barna Logo 2015 square cmyk.jpg">
            <a:extLst>
              <a:ext uri="{FF2B5EF4-FFF2-40B4-BE49-F238E27FC236}">
                <a16:creationId xmlns:a16="http://schemas.microsoft.com/office/drawing/2014/main" id="{F3A98EE7-946E-C447-A409-FD38C45EB0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520932930"/>
      </p:ext>
    </p:extLst>
  </p:cSld>
  <p:clrMapOvr>
    <a:masterClrMapping/>
  </p:clrMapOvr>
  <p:transition spd="med">
    <p:split orient="ver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miley.jpg"/>
          <p:cNvPicPr>
            <a:picLocks noChangeAspect="1"/>
          </p:cNvPicPr>
          <p:nvPr/>
        </p:nvPicPr>
        <p:blipFill>
          <a:blip r:embed="rId3">
            <a:alphaModFix amt="59000"/>
            <a:extLst>
              <a:ext uri="{28A0092B-C50C-407E-A947-70E740481C1C}">
                <a14:useLocalDpi xmlns:a14="http://schemas.microsoft.com/office/drawing/2010/main" val="0"/>
              </a:ext>
            </a:extLst>
          </a:blip>
          <a:stretch>
            <a:fillRect/>
          </a:stretch>
        </p:blipFill>
        <p:spPr>
          <a:xfrm>
            <a:off x="3474256" y="610421"/>
            <a:ext cx="5351736" cy="5637161"/>
          </a:xfrm>
          <a:prstGeom prst="rect">
            <a:avLst/>
          </a:prstGeom>
        </p:spPr>
      </p:pic>
      <p:sp>
        <p:nvSpPr>
          <p:cNvPr id="2" name="Text Placeholder 1"/>
          <p:cNvSpPr>
            <a:spLocks noGrp="1"/>
          </p:cNvSpPr>
          <p:nvPr>
            <p:ph type="body" sz="quarter" idx="10"/>
          </p:nvPr>
        </p:nvSpPr>
        <p:spPr>
          <a:xfrm>
            <a:off x="3401288" y="1566258"/>
            <a:ext cx="4828312" cy="3725487"/>
          </a:xfrm>
          <a:effectLst/>
        </p:spPr>
        <p:txBody>
          <a:bodyPr/>
          <a:lstStyle/>
          <a:p>
            <a:pPr algn="ctr"/>
            <a:r>
              <a:rPr lang="en-US" sz="10666" b="1" spc="-400" dirty="0"/>
              <a:t>51%</a:t>
            </a:r>
            <a:r>
              <a:rPr lang="en-US" sz="10666" spc="-400" dirty="0"/>
              <a:t> </a:t>
            </a:r>
          </a:p>
          <a:p>
            <a:pPr algn="ctr"/>
            <a:r>
              <a:rPr lang="en-US" sz="4267" dirty="0"/>
              <a:t>say </a:t>
            </a:r>
            <a:r>
              <a:rPr lang="en-US" sz="4267" b="1" dirty="0"/>
              <a:t>HAPPINESS</a:t>
            </a:r>
            <a:r>
              <a:rPr lang="en-US" sz="4267" dirty="0"/>
              <a:t> is their ultimate goal in life</a:t>
            </a:r>
          </a:p>
        </p:txBody>
      </p:sp>
      <p:sp>
        <p:nvSpPr>
          <p:cNvPr id="3" name="Slide Number Placeholder 2"/>
          <p:cNvSpPr>
            <a:spLocks noGrp="1"/>
          </p:cNvSpPr>
          <p:nvPr>
            <p:ph type="sldNum" sz="quarter" idx="4"/>
          </p:nvPr>
        </p:nvSpPr>
        <p:spPr/>
        <p:txBody>
          <a:bodyPr/>
          <a:lstStyle/>
          <a:p>
            <a:fld id="{6146D415-765C-4D91-B7E2-D51680F8491C}" type="slidenum">
              <a:rPr lang="en-US" b="1" smtClean="0">
                <a:latin typeface="Helvetica"/>
                <a:cs typeface="Helvetica"/>
              </a:rPr>
              <a:pPr/>
              <a:t>56</a:t>
            </a:fld>
            <a:endParaRPr lang="en-US" b="1">
              <a:latin typeface="Helvetica"/>
              <a:cs typeface="Helvetica"/>
            </a:endParaRPr>
          </a:p>
        </p:txBody>
      </p:sp>
      <p:sp>
        <p:nvSpPr>
          <p:cNvPr id="4" name="Footer Placeholder 3"/>
          <p:cNvSpPr>
            <a:spLocks noGrp="1"/>
          </p:cNvSpPr>
          <p:nvPr>
            <p:ph type="ftr" sz="quarter" idx="3"/>
          </p:nvPr>
        </p:nvSpPr>
        <p:spPr/>
        <p:txBody>
          <a:bodyPr/>
          <a:lstStyle/>
          <a:p>
            <a:pPr algn="l"/>
            <a:r>
              <a:rPr lang="en-US"/>
              <a:t>Gen Z: The Next, Next Generation</a:t>
            </a:r>
            <a:endParaRPr lang="en-US" b="0">
              <a:latin typeface="HelveticaNeueLT Std Lt"/>
              <a:cs typeface="HelveticaNeueLT Std Lt"/>
            </a:endParaRPr>
          </a:p>
        </p:txBody>
      </p:sp>
      <p:grpSp>
        <p:nvGrpSpPr>
          <p:cNvPr id="6" name="Group 5"/>
          <p:cNvGrpSpPr/>
          <p:nvPr/>
        </p:nvGrpSpPr>
        <p:grpSpPr>
          <a:xfrm>
            <a:off x="507968" y="1093286"/>
            <a:ext cx="584775" cy="4662743"/>
            <a:chOff x="380975" y="819964"/>
            <a:chExt cx="438581" cy="3497057"/>
          </a:xfrm>
        </p:grpSpPr>
        <p:sp>
          <p:nvSpPr>
            <p:cNvPr id="12" name="TextBox 11"/>
            <p:cNvSpPr txBox="1"/>
            <p:nvPr/>
          </p:nvSpPr>
          <p:spPr>
            <a:xfrm rot="16200000">
              <a:off x="-945068" y="2146007"/>
              <a:ext cx="3090667" cy="438581"/>
            </a:xfrm>
            <a:prstGeom prst="rect">
              <a:avLst/>
            </a:prstGeom>
            <a:noFill/>
          </p:spPr>
          <p:txBody>
            <a:bodyPr wrap="square" rtlCol="0">
              <a:spAutoFit/>
            </a:bodyPr>
            <a:lstStyle/>
            <a:p>
              <a:r>
                <a:rPr lang="en-US" sz="3200" spc="800" dirty="0">
                  <a:solidFill>
                    <a:schemeClr val="bg1">
                      <a:lumMod val="75000"/>
                    </a:schemeClr>
                  </a:solidFill>
                </a:rPr>
                <a:t>SECURITY</a:t>
              </a:r>
              <a:endParaRPr lang="en-US" sz="2533" spc="800" dirty="0">
                <a:solidFill>
                  <a:schemeClr val="bg1">
                    <a:lumMod val="75000"/>
                  </a:schemeClr>
                </a:solidFill>
              </a:endParaRPr>
            </a:p>
          </p:txBody>
        </p:sp>
        <p:pic>
          <p:nvPicPr>
            <p:cNvPr id="14" name="Picture 13"/>
            <p:cNvPicPr>
              <a:picLocks noChangeAspect="1"/>
            </p:cNvPicPr>
            <p:nvPr/>
          </p:nvPicPr>
          <p:blipFill>
            <a:blip r:embed="rId4"/>
            <a:stretch>
              <a:fillRect/>
            </a:stretch>
          </p:blipFill>
          <p:spPr>
            <a:xfrm>
              <a:off x="421201" y="3942117"/>
              <a:ext cx="374904" cy="374904"/>
            </a:xfrm>
            <a:prstGeom prst="rect">
              <a:avLst/>
            </a:prstGeom>
          </p:spPr>
        </p:pic>
      </p:grpSp>
      <p:pic>
        <p:nvPicPr>
          <p:cNvPr id="10" name="Picture 9" descr="Barna Logo 2015 square cmyk.jpg">
            <a:extLst>
              <a:ext uri="{FF2B5EF4-FFF2-40B4-BE49-F238E27FC236}">
                <a16:creationId xmlns:a16="http://schemas.microsoft.com/office/drawing/2014/main" id="{B6ADAAA3-31D3-B94F-90EC-B8E54CC070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1383487532"/>
      </p:ext>
    </p:extLst>
  </p:cSld>
  <p:clrMapOvr>
    <a:masterClrMapping/>
  </p:clrMapOvr>
  <p:transition spd="med">
    <p:split orient="ver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What does happiness look like?</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14945" y="1087901"/>
            <a:ext cx="2438400" cy="3657979"/>
          </a:xfrm>
          <a:prstGeom prst="rect">
            <a:avLst/>
          </a:prstGeom>
          <a:ln w="28575">
            <a:solidFill>
              <a:schemeClr val="accent2"/>
            </a:solidFill>
          </a:ln>
          <a:effec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1297" y="1090953"/>
            <a:ext cx="3657600" cy="2438400"/>
          </a:xfrm>
          <a:prstGeom prst="rect">
            <a:avLst/>
          </a:prstGeom>
          <a:ln w="28575">
            <a:solidFill>
              <a:schemeClr val="accent2"/>
            </a:solidFill>
          </a:ln>
          <a:effec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2548" y="3644951"/>
            <a:ext cx="3657600" cy="2438400"/>
          </a:xfrm>
          <a:prstGeom prst="rect">
            <a:avLst/>
          </a:prstGeom>
          <a:ln w="28575">
            <a:solidFill>
              <a:schemeClr val="tx2"/>
            </a:solidFill>
          </a:ln>
          <a:effectLst/>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t="580" b="15548"/>
          <a:stretch/>
        </p:blipFill>
        <p:spPr>
          <a:xfrm>
            <a:off x="553319" y="3648000"/>
            <a:ext cx="3657600" cy="2438400"/>
          </a:xfrm>
          <a:prstGeom prst="rect">
            <a:avLst/>
          </a:prstGeom>
          <a:ln w="28575">
            <a:solidFill>
              <a:schemeClr val="tx2"/>
            </a:solidFill>
          </a:ln>
          <a:effectLst/>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2056" y="1090732"/>
            <a:ext cx="3657600" cy="2438400"/>
          </a:xfrm>
          <a:prstGeom prst="rect">
            <a:avLst/>
          </a:prstGeom>
          <a:ln w="28575">
            <a:solidFill>
              <a:schemeClr val="accent2"/>
            </a:solidFill>
          </a:ln>
          <a:effectLst/>
        </p:spPr>
      </p:pic>
      <p:sp>
        <p:nvSpPr>
          <p:cNvPr id="12" name="TextBox 11"/>
          <p:cNvSpPr txBox="1"/>
          <p:nvPr/>
        </p:nvSpPr>
        <p:spPr>
          <a:xfrm>
            <a:off x="2685990" y="2797284"/>
            <a:ext cx="1678745" cy="502766"/>
          </a:xfrm>
          <a:prstGeom prst="rect">
            <a:avLst/>
          </a:prstGeom>
          <a:noFill/>
        </p:spPr>
        <p:txBody>
          <a:bodyPr wrap="square" rtlCol="0">
            <a:spAutoFit/>
          </a:bodyPr>
          <a:lstStyle/>
          <a:p>
            <a:pPr algn="ctr"/>
            <a:r>
              <a:rPr lang="en-US" sz="2667" b="1"/>
              <a:t>43%</a:t>
            </a:r>
          </a:p>
        </p:txBody>
      </p:sp>
      <p:sp>
        <p:nvSpPr>
          <p:cNvPr id="13" name="TextBox 12"/>
          <p:cNvSpPr txBox="1"/>
          <p:nvPr/>
        </p:nvSpPr>
        <p:spPr>
          <a:xfrm>
            <a:off x="4150906" y="1738769"/>
            <a:ext cx="1678745" cy="502766"/>
          </a:xfrm>
          <a:prstGeom prst="rect">
            <a:avLst/>
          </a:prstGeom>
          <a:noFill/>
        </p:spPr>
        <p:txBody>
          <a:bodyPr wrap="square" rtlCol="0">
            <a:spAutoFit/>
          </a:bodyPr>
          <a:lstStyle/>
          <a:p>
            <a:pPr algn="ctr"/>
            <a:r>
              <a:rPr lang="en-US" sz="2667" b="1"/>
              <a:t>20%</a:t>
            </a:r>
          </a:p>
        </p:txBody>
      </p:sp>
      <p:sp>
        <p:nvSpPr>
          <p:cNvPr id="14" name="TextBox 13"/>
          <p:cNvSpPr txBox="1"/>
          <p:nvPr/>
        </p:nvSpPr>
        <p:spPr>
          <a:xfrm>
            <a:off x="8358710" y="1772527"/>
            <a:ext cx="982239" cy="502766"/>
          </a:xfrm>
          <a:prstGeom prst="rect">
            <a:avLst/>
          </a:prstGeom>
          <a:noFill/>
        </p:spPr>
        <p:txBody>
          <a:bodyPr wrap="square" rtlCol="0">
            <a:spAutoFit/>
          </a:bodyPr>
          <a:lstStyle/>
          <a:p>
            <a:pPr algn="ctr"/>
            <a:r>
              <a:rPr lang="en-US" sz="2667" b="1"/>
              <a:t>23%</a:t>
            </a:r>
          </a:p>
        </p:txBody>
      </p:sp>
      <p:sp>
        <p:nvSpPr>
          <p:cNvPr id="15" name="TextBox 14"/>
          <p:cNvSpPr txBox="1"/>
          <p:nvPr/>
        </p:nvSpPr>
        <p:spPr>
          <a:xfrm>
            <a:off x="4558557" y="4389120"/>
            <a:ext cx="1031007" cy="502766"/>
          </a:xfrm>
          <a:prstGeom prst="rect">
            <a:avLst/>
          </a:prstGeom>
          <a:noFill/>
        </p:spPr>
        <p:txBody>
          <a:bodyPr wrap="square" rtlCol="0">
            <a:spAutoFit/>
          </a:bodyPr>
          <a:lstStyle/>
          <a:p>
            <a:pPr algn="ctr"/>
            <a:r>
              <a:rPr lang="en-US" sz="2667" b="1"/>
              <a:t>6%</a:t>
            </a:r>
          </a:p>
        </p:txBody>
      </p:sp>
      <p:sp>
        <p:nvSpPr>
          <p:cNvPr id="16" name="TextBox 15"/>
          <p:cNvSpPr txBox="1"/>
          <p:nvPr/>
        </p:nvSpPr>
        <p:spPr>
          <a:xfrm>
            <a:off x="772785" y="4407876"/>
            <a:ext cx="1102908" cy="502766"/>
          </a:xfrm>
          <a:prstGeom prst="rect">
            <a:avLst/>
          </a:prstGeom>
          <a:noFill/>
        </p:spPr>
        <p:txBody>
          <a:bodyPr wrap="square" rtlCol="0">
            <a:spAutoFit/>
          </a:bodyPr>
          <a:lstStyle/>
          <a:p>
            <a:pPr algn="ctr"/>
            <a:r>
              <a:rPr lang="en-US" sz="2667" b="1"/>
              <a:t>8%</a:t>
            </a:r>
          </a:p>
        </p:txBody>
      </p:sp>
      <p:sp>
        <p:nvSpPr>
          <p:cNvPr id="17" name="Footer Placeholder 16"/>
          <p:cNvSpPr>
            <a:spLocks noGrp="1"/>
          </p:cNvSpPr>
          <p:nvPr>
            <p:ph type="ftr" sz="quarter" idx="3"/>
          </p:nvPr>
        </p:nvSpPr>
        <p:spPr/>
        <p:txBody>
          <a:bodyPr/>
          <a:lstStyle/>
          <a:p>
            <a:pPr algn="l"/>
            <a:endParaRPr lang="en-US" b="0" dirty="0">
              <a:latin typeface="HelveticaNeueLT Std Lt"/>
              <a:cs typeface="HelveticaNeueLT Std Lt"/>
            </a:endParaRPr>
          </a:p>
        </p:txBody>
      </p:sp>
      <p:pic>
        <p:nvPicPr>
          <p:cNvPr id="20" name="Picture 19" descr="GenZ.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69527" y="5064368"/>
            <a:ext cx="1049235" cy="1341120"/>
          </a:xfrm>
          <a:prstGeom prst="rect">
            <a:avLst/>
          </a:prstGeom>
        </p:spPr>
      </p:pic>
      <p:sp>
        <p:nvSpPr>
          <p:cNvPr id="21" name="Slide Number Placeholder 20"/>
          <p:cNvSpPr>
            <a:spLocks noGrp="1"/>
          </p:cNvSpPr>
          <p:nvPr>
            <p:ph type="sldNum" sz="quarter" idx="4"/>
          </p:nvPr>
        </p:nvSpPr>
        <p:spPr/>
        <p:txBody>
          <a:bodyPr/>
          <a:lstStyle/>
          <a:p>
            <a:endParaRPr lang="en-US" b="1" dirty="0">
              <a:latin typeface="Helvetica"/>
              <a:cs typeface="Helvetica"/>
            </a:endParaRPr>
          </a:p>
        </p:txBody>
      </p:sp>
      <p:pic>
        <p:nvPicPr>
          <p:cNvPr id="18" name="Picture 17" descr="Barna Logo 2015 square cmyk.jpg">
            <a:extLst>
              <a:ext uri="{FF2B5EF4-FFF2-40B4-BE49-F238E27FC236}">
                <a16:creationId xmlns:a16="http://schemas.microsoft.com/office/drawing/2014/main" id="{AD5B8749-07A0-6C4F-A3E9-AD72D6DB016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822784415"/>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776477" y="1437838"/>
            <a:ext cx="536489" cy="581197"/>
          </a:xfrm>
          <a:prstGeom prst="rect">
            <a:avLst/>
          </a:prstGeom>
        </p:spPr>
      </p:pic>
      <p:pic>
        <p:nvPicPr>
          <p:cNvPr id="28" name="Picture 27"/>
          <p:cNvPicPr>
            <a:picLocks noChangeAspect="1"/>
          </p:cNvPicPr>
          <p:nvPr/>
        </p:nvPicPr>
        <p:blipFill>
          <a:blip r:embed="rId3"/>
          <a:stretch>
            <a:fillRect/>
          </a:stretch>
        </p:blipFill>
        <p:spPr>
          <a:xfrm>
            <a:off x="3447084" y="1043078"/>
            <a:ext cx="4728312" cy="5231324"/>
          </a:xfrm>
          <a:prstGeom prst="rect">
            <a:avLst/>
          </a:prstGeom>
        </p:spPr>
      </p:pic>
      <p:sp>
        <p:nvSpPr>
          <p:cNvPr id="3" name="Slide Number Placeholder 2"/>
          <p:cNvSpPr>
            <a:spLocks noGrp="1"/>
          </p:cNvSpPr>
          <p:nvPr>
            <p:ph type="sldNum" sz="quarter" idx="4"/>
          </p:nvPr>
        </p:nvSpPr>
        <p:spPr/>
        <p:txBody>
          <a:bodyPr/>
          <a:lstStyle/>
          <a:p>
            <a:fld id="{6146D415-765C-4D91-B7E2-D51680F8491C}" type="slidenum">
              <a:rPr lang="en-US" b="1" smtClean="0">
                <a:latin typeface="Helvetica"/>
                <a:cs typeface="Helvetica"/>
              </a:rPr>
              <a:pPr/>
              <a:t>58</a:t>
            </a:fld>
            <a:endParaRPr lang="en-US" b="1">
              <a:latin typeface="Helvetica"/>
              <a:cs typeface="Helvetica"/>
            </a:endParaRPr>
          </a:p>
        </p:txBody>
      </p:sp>
      <p:sp>
        <p:nvSpPr>
          <p:cNvPr id="4" name="Footer Placeholder 3"/>
          <p:cNvSpPr>
            <a:spLocks noGrp="1"/>
          </p:cNvSpPr>
          <p:nvPr>
            <p:ph type="ftr" sz="quarter" idx="3"/>
          </p:nvPr>
        </p:nvSpPr>
        <p:spPr/>
        <p:txBody>
          <a:bodyPr/>
          <a:lstStyle/>
          <a:p>
            <a:pPr algn="l"/>
            <a:r>
              <a:rPr lang="en-US"/>
              <a:t>Gen Z: The Next, Next Generation</a:t>
            </a:r>
            <a:endParaRPr lang="en-US" b="0">
              <a:latin typeface="HelveticaNeueLT Std Lt"/>
              <a:cs typeface="HelveticaNeueLT Std Lt"/>
            </a:endParaRPr>
          </a:p>
        </p:txBody>
      </p:sp>
      <p:sp>
        <p:nvSpPr>
          <p:cNvPr id="7" name="Title 4"/>
          <p:cNvSpPr>
            <a:spLocks noGrp="1"/>
          </p:cNvSpPr>
          <p:nvPr>
            <p:ph type="title"/>
          </p:nvPr>
        </p:nvSpPr>
        <p:spPr>
          <a:xfrm>
            <a:off x="627490" y="322351"/>
            <a:ext cx="10221324" cy="598320"/>
          </a:xfrm>
        </p:spPr>
        <p:txBody>
          <a:bodyPr/>
          <a:lstStyle/>
          <a:p>
            <a:r>
              <a:rPr lang="en-US" sz="6400" dirty="0"/>
              <a:t>Technology &amp; Happiness</a:t>
            </a:r>
          </a:p>
        </p:txBody>
      </p:sp>
      <p:sp>
        <p:nvSpPr>
          <p:cNvPr id="9" name="TextBox 8"/>
          <p:cNvSpPr txBox="1"/>
          <p:nvPr/>
        </p:nvSpPr>
        <p:spPr>
          <a:xfrm>
            <a:off x="1105776" y="1491737"/>
            <a:ext cx="1817787" cy="4379982"/>
          </a:xfrm>
          <a:prstGeom prst="rect">
            <a:avLst/>
          </a:prstGeom>
          <a:noFill/>
        </p:spPr>
        <p:txBody>
          <a:bodyPr wrap="square" rtlCol="0">
            <a:spAutoFit/>
          </a:bodyPr>
          <a:lstStyle/>
          <a:p>
            <a:r>
              <a:rPr lang="en-US" sz="2533" dirty="0"/>
              <a:t>Looking at other people’s</a:t>
            </a:r>
          </a:p>
          <a:p>
            <a:r>
              <a:rPr lang="en-US" sz="2533" dirty="0"/>
              <a:t>posts often makes me</a:t>
            </a:r>
          </a:p>
          <a:p>
            <a:r>
              <a:rPr lang="en-US" sz="2533" dirty="0"/>
              <a:t>feel bad about the lack of</a:t>
            </a:r>
          </a:p>
          <a:p>
            <a:r>
              <a:rPr lang="en-US" sz="2533" dirty="0"/>
              <a:t>excitement in my own life.</a:t>
            </a:r>
          </a:p>
        </p:txBody>
      </p:sp>
      <p:sp>
        <p:nvSpPr>
          <p:cNvPr id="13" name="TextBox 12"/>
          <p:cNvSpPr txBox="1"/>
          <p:nvPr/>
        </p:nvSpPr>
        <p:spPr>
          <a:xfrm>
            <a:off x="8679138" y="2786325"/>
            <a:ext cx="1943161" cy="482120"/>
          </a:xfrm>
          <a:prstGeom prst="rect">
            <a:avLst/>
          </a:prstGeom>
          <a:noFill/>
        </p:spPr>
        <p:txBody>
          <a:bodyPr wrap="none" rtlCol="0">
            <a:spAutoFit/>
          </a:bodyPr>
          <a:lstStyle/>
          <a:p>
            <a:r>
              <a:rPr lang="en-US" sz="2533" b="1" dirty="0" err="1"/>
              <a:t>Millennials</a:t>
            </a:r>
            <a:endParaRPr lang="en-US" sz="2533" b="1" dirty="0"/>
          </a:p>
        </p:txBody>
      </p:sp>
      <p:sp>
        <p:nvSpPr>
          <p:cNvPr id="14" name="TextBox 13"/>
          <p:cNvSpPr txBox="1"/>
          <p:nvPr/>
        </p:nvSpPr>
        <p:spPr>
          <a:xfrm>
            <a:off x="8692367" y="4016291"/>
            <a:ext cx="1218603" cy="482120"/>
          </a:xfrm>
          <a:prstGeom prst="rect">
            <a:avLst/>
          </a:prstGeom>
          <a:noFill/>
        </p:spPr>
        <p:txBody>
          <a:bodyPr wrap="none" rtlCol="0">
            <a:spAutoFit/>
          </a:bodyPr>
          <a:lstStyle/>
          <a:p>
            <a:r>
              <a:rPr lang="en-US" sz="2533" b="1" dirty="0"/>
              <a:t>Gen X</a:t>
            </a:r>
          </a:p>
        </p:txBody>
      </p:sp>
      <p:sp>
        <p:nvSpPr>
          <p:cNvPr id="15" name="TextBox 14"/>
          <p:cNvSpPr txBox="1"/>
          <p:nvPr/>
        </p:nvSpPr>
        <p:spPr>
          <a:xfrm>
            <a:off x="8692368" y="5153640"/>
            <a:ext cx="1669303" cy="482120"/>
          </a:xfrm>
          <a:prstGeom prst="rect">
            <a:avLst/>
          </a:prstGeom>
          <a:noFill/>
        </p:spPr>
        <p:txBody>
          <a:bodyPr wrap="none" rtlCol="0">
            <a:spAutoFit/>
          </a:bodyPr>
          <a:lstStyle/>
          <a:p>
            <a:r>
              <a:rPr lang="en-US" sz="2533" b="1" dirty="0"/>
              <a:t>Boomers</a:t>
            </a:r>
            <a:endParaRPr lang="en-US" sz="1867" b="1" dirty="0"/>
          </a:p>
        </p:txBody>
      </p:sp>
      <p:sp>
        <p:nvSpPr>
          <p:cNvPr id="17" name="Oval 16"/>
          <p:cNvSpPr/>
          <p:nvPr/>
        </p:nvSpPr>
        <p:spPr>
          <a:xfrm>
            <a:off x="8403586" y="2940025"/>
            <a:ext cx="249020" cy="249020"/>
          </a:xfrm>
          <a:prstGeom prst="ellipse">
            <a:avLst/>
          </a:prstGeom>
          <a:solidFill>
            <a:srgbClr val="F27F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533"/>
          </a:p>
        </p:txBody>
      </p:sp>
      <p:sp>
        <p:nvSpPr>
          <p:cNvPr id="18" name="Oval 17"/>
          <p:cNvSpPr/>
          <p:nvPr/>
        </p:nvSpPr>
        <p:spPr>
          <a:xfrm>
            <a:off x="8403586" y="5297773"/>
            <a:ext cx="249020" cy="249020"/>
          </a:xfrm>
          <a:prstGeom prst="ellipse">
            <a:avLst/>
          </a:prstGeom>
          <a:solidFill>
            <a:srgbClr val="78A0D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533"/>
          </a:p>
        </p:txBody>
      </p:sp>
      <p:sp>
        <p:nvSpPr>
          <p:cNvPr id="20" name="Oval 19"/>
          <p:cNvSpPr/>
          <p:nvPr/>
        </p:nvSpPr>
        <p:spPr>
          <a:xfrm>
            <a:off x="8403586" y="4158591"/>
            <a:ext cx="249020" cy="249020"/>
          </a:xfrm>
          <a:prstGeom prst="ellipse">
            <a:avLst/>
          </a:prstGeom>
          <a:solidFill>
            <a:srgbClr val="6C2F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533"/>
          </a:p>
        </p:txBody>
      </p:sp>
      <p:sp>
        <p:nvSpPr>
          <p:cNvPr id="21" name="TextBox 20"/>
          <p:cNvSpPr txBox="1"/>
          <p:nvPr/>
        </p:nvSpPr>
        <p:spPr>
          <a:xfrm>
            <a:off x="8672463" y="1582829"/>
            <a:ext cx="1178528" cy="482120"/>
          </a:xfrm>
          <a:prstGeom prst="rect">
            <a:avLst/>
          </a:prstGeom>
          <a:noFill/>
        </p:spPr>
        <p:txBody>
          <a:bodyPr wrap="none" rtlCol="0">
            <a:spAutoFit/>
          </a:bodyPr>
          <a:lstStyle/>
          <a:p>
            <a:r>
              <a:rPr lang="en-US" sz="2533" b="1" dirty="0"/>
              <a:t>Gen Z</a:t>
            </a:r>
          </a:p>
        </p:txBody>
      </p:sp>
      <p:sp>
        <p:nvSpPr>
          <p:cNvPr id="22" name="Oval 21"/>
          <p:cNvSpPr/>
          <p:nvPr/>
        </p:nvSpPr>
        <p:spPr>
          <a:xfrm>
            <a:off x="8383682" y="1734695"/>
            <a:ext cx="249020" cy="249020"/>
          </a:xfrm>
          <a:prstGeom prst="ellipse">
            <a:avLst/>
          </a:prstGeom>
          <a:solidFill>
            <a:srgbClr val="323E9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533"/>
          </a:p>
        </p:txBody>
      </p:sp>
      <p:sp>
        <p:nvSpPr>
          <p:cNvPr id="24" name="TextBox 23"/>
          <p:cNvSpPr txBox="1"/>
          <p:nvPr/>
        </p:nvSpPr>
        <p:spPr>
          <a:xfrm>
            <a:off x="3479177" y="1512103"/>
            <a:ext cx="2046603" cy="584775"/>
          </a:xfrm>
          <a:prstGeom prst="rect">
            <a:avLst/>
          </a:prstGeom>
          <a:noFill/>
        </p:spPr>
        <p:txBody>
          <a:bodyPr wrap="square" rtlCol="0">
            <a:spAutoFit/>
          </a:bodyPr>
          <a:lstStyle/>
          <a:p>
            <a:r>
              <a:rPr lang="en-US" sz="3200" b="1" dirty="0">
                <a:solidFill>
                  <a:schemeClr val="bg1"/>
                </a:solidFill>
              </a:rPr>
              <a:t>39%</a:t>
            </a:r>
          </a:p>
        </p:txBody>
      </p:sp>
      <p:sp>
        <p:nvSpPr>
          <p:cNvPr id="25" name="TextBox 24"/>
          <p:cNvSpPr txBox="1"/>
          <p:nvPr/>
        </p:nvSpPr>
        <p:spPr>
          <a:xfrm>
            <a:off x="3492406" y="2704918"/>
            <a:ext cx="1959353" cy="584775"/>
          </a:xfrm>
          <a:prstGeom prst="rect">
            <a:avLst/>
          </a:prstGeom>
          <a:noFill/>
        </p:spPr>
        <p:txBody>
          <a:bodyPr wrap="square" rtlCol="0">
            <a:spAutoFit/>
          </a:bodyPr>
          <a:lstStyle/>
          <a:p>
            <a:r>
              <a:rPr lang="en-US" sz="3200" b="1" dirty="0">
                <a:solidFill>
                  <a:srgbClr val="FFFFFF"/>
                </a:solidFill>
              </a:rPr>
              <a:t>34%</a:t>
            </a:r>
          </a:p>
        </p:txBody>
      </p:sp>
      <p:sp>
        <p:nvSpPr>
          <p:cNvPr id="26" name="TextBox 25"/>
          <p:cNvSpPr txBox="1"/>
          <p:nvPr/>
        </p:nvSpPr>
        <p:spPr>
          <a:xfrm>
            <a:off x="3479178" y="3926906"/>
            <a:ext cx="1897845" cy="584775"/>
          </a:xfrm>
          <a:prstGeom prst="rect">
            <a:avLst/>
          </a:prstGeom>
          <a:noFill/>
        </p:spPr>
        <p:txBody>
          <a:bodyPr wrap="square" rtlCol="0">
            <a:spAutoFit/>
          </a:bodyPr>
          <a:lstStyle/>
          <a:p>
            <a:r>
              <a:rPr lang="en-US" sz="3200" b="1" dirty="0">
                <a:solidFill>
                  <a:srgbClr val="FFFFFF"/>
                </a:solidFill>
              </a:rPr>
              <a:t>24%</a:t>
            </a:r>
          </a:p>
        </p:txBody>
      </p:sp>
      <p:sp>
        <p:nvSpPr>
          <p:cNvPr id="27" name="TextBox 26"/>
          <p:cNvSpPr txBox="1"/>
          <p:nvPr/>
        </p:nvSpPr>
        <p:spPr>
          <a:xfrm>
            <a:off x="3424925" y="5122439"/>
            <a:ext cx="1349617" cy="584775"/>
          </a:xfrm>
          <a:prstGeom prst="rect">
            <a:avLst/>
          </a:prstGeom>
          <a:noFill/>
        </p:spPr>
        <p:txBody>
          <a:bodyPr wrap="square" rtlCol="0">
            <a:spAutoFit/>
          </a:bodyPr>
          <a:lstStyle/>
          <a:p>
            <a:r>
              <a:rPr lang="en-US" sz="3200" b="1" dirty="0">
                <a:solidFill>
                  <a:srgbClr val="FFFFFF"/>
                </a:solidFill>
              </a:rPr>
              <a:t>8%</a:t>
            </a:r>
          </a:p>
        </p:txBody>
      </p:sp>
      <p:pic>
        <p:nvPicPr>
          <p:cNvPr id="23" name="Picture 22"/>
          <p:cNvPicPr>
            <a:picLocks noChangeAspect="1"/>
          </p:cNvPicPr>
          <p:nvPr/>
        </p:nvPicPr>
        <p:blipFill>
          <a:blip r:embed="rId2"/>
          <a:stretch>
            <a:fillRect/>
          </a:stretch>
        </p:blipFill>
        <p:spPr>
          <a:xfrm rot="10800000">
            <a:off x="2448074" y="5133707"/>
            <a:ext cx="536489" cy="581197"/>
          </a:xfrm>
          <a:prstGeom prst="rect">
            <a:avLst/>
          </a:prstGeom>
        </p:spPr>
      </p:pic>
      <p:pic>
        <p:nvPicPr>
          <p:cNvPr id="29" name="Picture 28" descr="Barna Logo 2015 square cmyk.jpg">
            <a:extLst>
              <a:ext uri="{FF2B5EF4-FFF2-40B4-BE49-F238E27FC236}">
                <a16:creationId xmlns:a16="http://schemas.microsoft.com/office/drawing/2014/main" id="{BA611392-DA17-7C49-BF11-61823FFB41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520932930"/>
      </p:ext>
    </p:extLst>
  </p:cSld>
  <p:clrMapOvr>
    <a:masterClrMapping/>
  </p:clrMapOvr>
  <p:transition spd="med">
    <p:split orient="ver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3733" dirty="0"/>
              <a:t>“Because young people feel so pressured to post happy things on social media, most of what everyone sees on social media from their peers are happy things; as a result, they often feel inferior because they aren’t actually happy all the time.”</a:t>
            </a:r>
            <a:br>
              <a:rPr lang="en-US" sz="3733" dirty="0"/>
            </a:br>
            <a:br>
              <a:rPr lang="en-US" sz="3733" dirty="0"/>
            </a:br>
            <a:r>
              <a:rPr lang="en-US" sz="2400" dirty="0"/>
              <a:t>- Donna </a:t>
            </a:r>
            <a:r>
              <a:rPr lang="en-US" sz="2400" dirty="0" err="1"/>
              <a:t>Freitas</a:t>
            </a:r>
            <a:r>
              <a:rPr lang="en-US" sz="2400" dirty="0"/>
              <a:t>, </a:t>
            </a:r>
            <a:r>
              <a:rPr lang="en-US" sz="2400" i="1" dirty="0"/>
              <a:t>The Happiness Effect</a:t>
            </a:r>
            <a:endParaRPr lang="en-US" sz="2400" dirty="0"/>
          </a:p>
        </p:txBody>
      </p:sp>
      <p:sp>
        <p:nvSpPr>
          <p:cNvPr id="2" name="Footer Placeholder 1"/>
          <p:cNvSpPr>
            <a:spLocks noGrp="1"/>
          </p:cNvSpPr>
          <p:nvPr>
            <p:ph type="ftr" sz="quarter" idx="3"/>
          </p:nvPr>
        </p:nvSpPr>
        <p:spPr/>
        <p:txBody>
          <a:bodyPr/>
          <a:lstStyle/>
          <a:p>
            <a:pPr algn="l"/>
            <a:r>
              <a:rPr lang="en-US"/>
              <a:t>Gen Z: The Next, Next Generation</a:t>
            </a:r>
          </a:p>
        </p:txBody>
      </p:sp>
      <p:pic>
        <p:nvPicPr>
          <p:cNvPr id="8" name="Picture 7" descr="GenZ.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69527" y="5064368"/>
            <a:ext cx="1049235" cy="1341120"/>
          </a:xfrm>
          <a:prstGeom prst="rect">
            <a:avLst/>
          </a:prstGeom>
        </p:spPr>
      </p:pic>
      <p:sp>
        <p:nvSpPr>
          <p:cNvPr id="9" name="Slide Number Placeholder 8"/>
          <p:cNvSpPr>
            <a:spLocks noGrp="1"/>
          </p:cNvSpPr>
          <p:nvPr>
            <p:ph type="sldNum" sz="quarter" idx="4"/>
          </p:nvPr>
        </p:nvSpPr>
        <p:spPr/>
        <p:txBody>
          <a:bodyPr/>
          <a:lstStyle/>
          <a:p>
            <a:fld id="{6146D415-765C-4D91-B7E2-D51680F8491C}" type="slidenum">
              <a:rPr lang="en-US" b="1" smtClean="0">
                <a:latin typeface="Helvetica"/>
                <a:cs typeface="Helvetica"/>
              </a:rPr>
              <a:pPr/>
              <a:t>59</a:t>
            </a:fld>
            <a:endParaRPr lang="en-US" b="1">
              <a:latin typeface="Helvetica"/>
              <a:cs typeface="Helvetica"/>
            </a:endParaRPr>
          </a:p>
        </p:txBody>
      </p:sp>
      <p:pic>
        <p:nvPicPr>
          <p:cNvPr id="7" name="Picture 6" descr="Barna Logo 2015 square cmyk.jpg">
            <a:extLst>
              <a:ext uri="{FF2B5EF4-FFF2-40B4-BE49-F238E27FC236}">
                <a16:creationId xmlns:a16="http://schemas.microsoft.com/office/drawing/2014/main" id="{FE41AD07-7C77-504E-B59E-05E206F225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520932930"/>
      </p:ext>
    </p:extLst>
  </p:cSld>
  <p:clrMapOvr>
    <a:masterClrMapping/>
  </p:clrMapOvr>
  <p:transition spd="med">
    <p:split orient="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0821FF4-01DE-964D-A6C4-733B9942CDBD}"/>
              </a:ext>
            </a:extLst>
          </p:cNvPr>
          <p:cNvSpPr>
            <a:spLocks noGrp="1"/>
          </p:cNvSpPr>
          <p:nvPr>
            <p:ph type="sldNum" sz="quarter" idx="4"/>
          </p:nvPr>
        </p:nvSpPr>
        <p:spPr/>
        <p:txBody>
          <a:bodyPr/>
          <a:lstStyle/>
          <a:p>
            <a:fld id="{6146D415-765C-4D91-B7E2-D51680F8491C}" type="slidenum">
              <a:rPr lang="en-US" b="1" smtClean="0">
                <a:latin typeface="Helvetica"/>
                <a:cs typeface="Helvetica"/>
              </a:rPr>
              <a:pPr/>
              <a:t>6</a:t>
            </a:fld>
            <a:endParaRPr lang="en-US" b="1">
              <a:latin typeface="Helvetica"/>
              <a:cs typeface="Helvetica"/>
            </a:endParaRPr>
          </a:p>
        </p:txBody>
      </p:sp>
      <p:sp>
        <p:nvSpPr>
          <p:cNvPr id="5" name="Title 4">
            <a:extLst>
              <a:ext uri="{FF2B5EF4-FFF2-40B4-BE49-F238E27FC236}">
                <a16:creationId xmlns:a16="http://schemas.microsoft.com/office/drawing/2014/main" id="{CE0CEC48-6DAC-DA43-9B7A-A3CF1E5B6D83}"/>
              </a:ext>
            </a:extLst>
          </p:cNvPr>
          <p:cNvSpPr>
            <a:spLocks noGrp="1"/>
          </p:cNvSpPr>
          <p:nvPr>
            <p:ph type="title"/>
          </p:nvPr>
        </p:nvSpPr>
        <p:spPr>
          <a:xfrm>
            <a:off x="627490" y="392280"/>
            <a:ext cx="9170225" cy="598320"/>
          </a:xfrm>
        </p:spPr>
        <p:txBody>
          <a:bodyPr/>
          <a:lstStyle/>
          <a:p>
            <a:r>
              <a:rPr lang="en-US" sz="3200" dirty="0">
                <a:latin typeface="DIN Alternate" charset="0"/>
                <a:ea typeface="DIN Alternate" charset="0"/>
                <a:cs typeface="DIN Alternate" charset="0"/>
              </a:rPr>
              <a:t>WHO IS A CREDIBLE NEWS SOURCE?</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329559"/>
            <a:ext cx="9753600" cy="3795776"/>
          </a:xfrm>
          <a:prstGeom prst="rect">
            <a:avLst/>
          </a:prstGeom>
        </p:spPr>
      </p:pic>
      <p:sp>
        <p:nvSpPr>
          <p:cNvPr id="11" name="Title 4">
            <a:extLst>
              <a:ext uri="{FF2B5EF4-FFF2-40B4-BE49-F238E27FC236}">
                <a16:creationId xmlns:a16="http://schemas.microsoft.com/office/drawing/2014/main" id="{CE0CEC48-6DAC-DA43-9B7A-A3CF1E5B6D83}"/>
              </a:ext>
            </a:extLst>
          </p:cNvPr>
          <p:cNvSpPr txBox="1">
            <a:spLocks/>
          </p:cNvSpPr>
          <p:nvPr/>
        </p:nvSpPr>
        <p:spPr>
          <a:xfrm>
            <a:off x="1132919" y="1741666"/>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3733" dirty="0">
                <a:solidFill>
                  <a:srgbClr val="2B2B2D"/>
                </a:solidFill>
                <a:latin typeface="DIN Alternate" charset="0"/>
                <a:ea typeface="DIN Alternate" charset="0"/>
                <a:cs typeface="DIN Alternate" charset="0"/>
              </a:rPr>
              <a:t>39</a:t>
            </a:r>
            <a:r>
              <a:rPr lang="en-US" sz="3733" baseline="30000" dirty="0">
                <a:solidFill>
                  <a:srgbClr val="2B2B2D"/>
                </a:solidFill>
                <a:latin typeface="DIN Alternate" charset="0"/>
                <a:ea typeface="DIN Alternate" charset="0"/>
                <a:cs typeface="DIN Alternate" charset="0"/>
              </a:rPr>
              <a:t>%</a:t>
            </a:r>
          </a:p>
        </p:txBody>
      </p:sp>
      <p:sp>
        <p:nvSpPr>
          <p:cNvPr id="12" name="Title 4">
            <a:extLst>
              <a:ext uri="{FF2B5EF4-FFF2-40B4-BE49-F238E27FC236}">
                <a16:creationId xmlns:a16="http://schemas.microsoft.com/office/drawing/2014/main" id="{CE0CEC48-6DAC-DA43-9B7A-A3CF1E5B6D83}"/>
              </a:ext>
            </a:extLst>
          </p:cNvPr>
          <p:cNvSpPr txBox="1">
            <a:spLocks/>
          </p:cNvSpPr>
          <p:nvPr/>
        </p:nvSpPr>
        <p:spPr>
          <a:xfrm>
            <a:off x="3195899" y="1741666"/>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3733" dirty="0">
                <a:solidFill>
                  <a:srgbClr val="2B2B2D"/>
                </a:solidFill>
                <a:latin typeface="DIN Alternate" charset="0"/>
                <a:ea typeface="DIN Alternate" charset="0"/>
                <a:cs typeface="DIN Alternate" charset="0"/>
              </a:rPr>
              <a:t>32</a:t>
            </a:r>
            <a:r>
              <a:rPr lang="en-US" sz="3733" baseline="30000" dirty="0">
                <a:solidFill>
                  <a:srgbClr val="2B2B2D"/>
                </a:solidFill>
                <a:latin typeface="DIN Alternate" charset="0"/>
                <a:ea typeface="DIN Alternate" charset="0"/>
                <a:cs typeface="DIN Alternate" charset="0"/>
              </a:rPr>
              <a:t>%</a:t>
            </a:r>
          </a:p>
        </p:txBody>
      </p:sp>
      <p:sp>
        <p:nvSpPr>
          <p:cNvPr id="14" name="Title 4">
            <a:extLst>
              <a:ext uri="{FF2B5EF4-FFF2-40B4-BE49-F238E27FC236}">
                <a16:creationId xmlns:a16="http://schemas.microsoft.com/office/drawing/2014/main" id="{CE0CEC48-6DAC-DA43-9B7A-A3CF1E5B6D83}"/>
              </a:ext>
            </a:extLst>
          </p:cNvPr>
          <p:cNvSpPr txBox="1">
            <a:spLocks/>
          </p:cNvSpPr>
          <p:nvPr/>
        </p:nvSpPr>
        <p:spPr>
          <a:xfrm>
            <a:off x="5261451" y="1741666"/>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3733" dirty="0">
                <a:solidFill>
                  <a:srgbClr val="2B2B2D"/>
                </a:solidFill>
                <a:latin typeface="DIN Alternate" charset="0"/>
                <a:ea typeface="DIN Alternate" charset="0"/>
                <a:cs typeface="DIN Alternate" charset="0"/>
              </a:rPr>
              <a:t>27</a:t>
            </a:r>
            <a:r>
              <a:rPr lang="en-US" sz="3733" baseline="30000" dirty="0">
                <a:solidFill>
                  <a:srgbClr val="2B2B2D"/>
                </a:solidFill>
                <a:latin typeface="DIN Alternate" charset="0"/>
                <a:ea typeface="DIN Alternate" charset="0"/>
                <a:cs typeface="DIN Alternate" charset="0"/>
              </a:rPr>
              <a:t>%</a:t>
            </a:r>
          </a:p>
        </p:txBody>
      </p:sp>
      <p:sp>
        <p:nvSpPr>
          <p:cNvPr id="15" name="Title 4">
            <a:extLst>
              <a:ext uri="{FF2B5EF4-FFF2-40B4-BE49-F238E27FC236}">
                <a16:creationId xmlns:a16="http://schemas.microsoft.com/office/drawing/2014/main" id="{CE0CEC48-6DAC-DA43-9B7A-A3CF1E5B6D83}"/>
              </a:ext>
            </a:extLst>
          </p:cNvPr>
          <p:cNvSpPr txBox="1">
            <a:spLocks/>
          </p:cNvSpPr>
          <p:nvPr/>
        </p:nvSpPr>
        <p:spPr>
          <a:xfrm>
            <a:off x="7283163" y="1741666"/>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3733" dirty="0">
                <a:solidFill>
                  <a:srgbClr val="2B2B2D"/>
                </a:solidFill>
                <a:latin typeface="DIN Alternate" charset="0"/>
                <a:ea typeface="DIN Alternate" charset="0"/>
                <a:cs typeface="DIN Alternate" charset="0"/>
              </a:rPr>
              <a:t>22</a:t>
            </a:r>
            <a:r>
              <a:rPr lang="en-US" sz="3733" baseline="30000" dirty="0">
                <a:solidFill>
                  <a:srgbClr val="2B2B2D"/>
                </a:solidFill>
                <a:latin typeface="DIN Alternate" charset="0"/>
                <a:ea typeface="DIN Alternate" charset="0"/>
                <a:cs typeface="DIN Alternate" charset="0"/>
              </a:rPr>
              <a:t>%</a:t>
            </a:r>
          </a:p>
        </p:txBody>
      </p:sp>
      <p:sp>
        <p:nvSpPr>
          <p:cNvPr id="16" name="Title 4">
            <a:extLst>
              <a:ext uri="{FF2B5EF4-FFF2-40B4-BE49-F238E27FC236}">
                <a16:creationId xmlns:a16="http://schemas.microsoft.com/office/drawing/2014/main" id="{CE0CEC48-6DAC-DA43-9B7A-A3CF1E5B6D83}"/>
              </a:ext>
            </a:extLst>
          </p:cNvPr>
          <p:cNvSpPr txBox="1">
            <a:spLocks/>
          </p:cNvSpPr>
          <p:nvPr/>
        </p:nvSpPr>
        <p:spPr>
          <a:xfrm>
            <a:off x="9335739" y="1741666"/>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3733" dirty="0">
                <a:solidFill>
                  <a:srgbClr val="2B2B2D"/>
                </a:solidFill>
                <a:latin typeface="DIN Alternate" charset="0"/>
                <a:ea typeface="DIN Alternate" charset="0"/>
                <a:cs typeface="DIN Alternate" charset="0"/>
              </a:rPr>
              <a:t>14</a:t>
            </a:r>
            <a:r>
              <a:rPr lang="en-US" sz="3733" baseline="30000" dirty="0">
                <a:solidFill>
                  <a:srgbClr val="2B2B2D"/>
                </a:solidFill>
                <a:latin typeface="DIN Alternate" charset="0"/>
                <a:ea typeface="DIN Alternate" charset="0"/>
                <a:cs typeface="DIN Alternate" charset="0"/>
              </a:rPr>
              <a:t>%</a:t>
            </a:r>
          </a:p>
        </p:txBody>
      </p:sp>
      <p:sp>
        <p:nvSpPr>
          <p:cNvPr id="17" name="Title 4">
            <a:extLst>
              <a:ext uri="{FF2B5EF4-FFF2-40B4-BE49-F238E27FC236}">
                <a16:creationId xmlns:a16="http://schemas.microsoft.com/office/drawing/2014/main" id="{CE0CEC48-6DAC-DA43-9B7A-A3CF1E5B6D83}"/>
              </a:ext>
            </a:extLst>
          </p:cNvPr>
          <p:cNvSpPr txBox="1">
            <a:spLocks/>
          </p:cNvSpPr>
          <p:nvPr/>
        </p:nvSpPr>
        <p:spPr>
          <a:xfrm>
            <a:off x="2151491" y="4038600"/>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3733" dirty="0">
                <a:solidFill>
                  <a:srgbClr val="2B2B2D"/>
                </a:solidFill>
                <a:latin typeface="DIN Alternate" charset="0"/>
                <a:ea typeface="DIN Alternate" charset="0"/>
                <a:cs typeface="DIN Alternate" charset="0"/>
              </a:rPr>
              <a:t>12</a:t>
            </a:r>
            <a:r>
              <a:rPr lang="en-US" sz="3733" baseline="30000" dirty="0">
                <a:solidFill>
                  <a:srgbClr val="2B2B2D"/>
                </a:solidFill>
                <a:latin typeface="DIN Alternate" charset="0"/>
                <a:ea typeface="DIN Alternate" charset="0"/>
                <a:cs typeface="DIN Alternate" charset="0"/>
              </a:rPr>
              <a:t>%</a:t>
            </a:r>
          </a:p>
        </p:txBody>
      </p:sp>
      <p:sp>
        <p:nvSpPr>
          <p:cNvPr id="18" name="Title 4">
            <a:extLst>
              <a:ext uri="{FF2B5EF4-FFF2-40B4-BE49-F238E27FC236}">
                <a16:creationId xmlns:a16="http://schemas.microsoft.com/office/drawing/2014/main" id="{CE0CEC48-6DAC-DA43-9B7A-A3CF1E5B6D83}"/>
              </a:ext>
            </a:extLst>
          </p:cNvPr>
          <p:cNvSpPr txBox="1">
            <a:spLocks/>
          </p:cNvSpPr>
          <p:nvPr/>
        </p:nvSpPr>
        <p:spPr>
          <a:xfrm>
            <a:off x="4219501" y="4038600"/>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3733" dirty="0">
                <a:solidFill>
                  <a:srgbClr val="2B2B2D"/>
                </a:solidFill>
                <a:latin typeface="DIN Alternate" charset="0"/>
                <a:ea typeface="DIN Alternate" charset="0"/>
                <a:cs typeface="DIN Alternate" charset="0"/>
              </a:rPr>
              <a:t>7</a:t>
            </a:r>
            <a:r>
              <a:rPr lang="en-US" sz="3733" baseline="30000" dirty="0">
                <a:solidFill>
                  <a:srgbClr val="2B2B2D"/>
                </a:solidFill>
                <a:latin typeface="DIN Alternate" charset="0"/>
                <a:ea typeface="DIN Alternate" charset="0"/>
                <a:cs typeface="DIN Alternate" charset="0"/>
              </a:rPr>
              <a:t>%</a:t>
            </a:r>
          </a:p>
        </p:txBody>
      </p:sp>
      <p:sp>
        <p:nvSpPr>
          <p:cNvPr id="19" name="Title 4">
            <a:extLst>
              <a:ext uri="{FF2B5EF4-FFF2-40B4-BE49-F238E27FC236}">
                <a16:creationId xmlns:a16="http://schemas.microsoft.com/office/drawing/2014/main" id="{CE0CEC48-6DAC-DA43-9B7A-A3CF1E5B6D83}"/>
              </a:ext>
            </a:extLst>
          </p:cNvPr>
          <p:cNvSpPr txBox="1">
            <a:spLocks/>
          </p:cNvSpPr>
          <p:nvPr/>
        </p:nvSpPr>
        <p:spPr>
          <a:xfrm>
            <a:off x="6256645" y="4038600"/>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3733" dirty="0">
                <a:solidFill>
                  <a:srgbClr val="2B2B2D"/>
                </a:solidFill>
                <a:latin typeface="DIN Alternate" charset="0"/>
                <a:ea typeface="DIN Alternate" charset="0"/>
                <a:cs typeface="DIN Alternate" charset="0"/>
              </a:rPr>
              <a:t>6</a:t>
            </a:r>
            <a:r>
              <a:rPr lang="en-US" sz="3733" baseline="30000" dirty="0">
                <a:solidFill>
                  <a:srgbClr val="2B2B2D"/>
                </a:solidFill>
                <a:latin typeface="DIN Alternate" charset="0"/>
                <a:ea typeface="DIN Alternate" charset="0"/>
                <a:cs typeface="DIN Alternate" charset="0"/>
              </a:rPr>
              <a:t>%</a:t>
            </a:r>
          </a:p>
        </p:txBody>
      </p:sp>
      <p:sp>
        <p:nvSpPr>
          <p:cNvPr id="21" name="Title 4">
            <a:extLst>
              <a:ext uri="{FF2B5EF4-FFF2-40B4-BE49-F238E27FC236}">
                <a16:creationId xmlns:a16="http://schemas.microsoft.com/office/drawing/2014/main" id="{CE0CEC48-6DAC-DA43-9B7A-A3CF1E5B6D83}"/>
              </a:ext>
            </a:extLst>
          </p:cNvPr>
          <p:cNvSpPr txBox="1">
            <a:spLocks/>
          </p:cNvSpPr>
          <p:nvPr/>
        </p:nvSpPr>
        <p:spPr>
          <a:xfrm>
            <a:off x="8309222" y="4038600"/>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3733" dirty="0">
                <a:solidFill>
                  <a:srgbClr val="2B2B2D"/>
                </a:solidFill>
                <a:latin typeface="DIN Alternate" charset="0"/>
                <a:ea typeface="DIN Alternate" charset="0"/>
                <a:cs typeface="DIN Alternate" charset="0"/>
              </a:rPr>
              <a:t>6</a:t>
            </a:r>
            <a:r>
              <a:rPr lang="en-US" sz="3733" baseline="30000" dirty="0">
                <a:solidFill>
                  <a:srgbClr val="2B2B2D"/>
                </a:solidFill>
                <a:latin typeface="DIN Alternate" charset="0"/>
                <a:ea typeface="DIN Alternate" charset="0"/>
                <a:cs typeface="DIN Alternate" charset="0"/>
              </a:rPr>
              <a:t>%</a:t>
            </a:r>
          </a:p>
        </p:txBody>
      </p:sp>
      <p:sp>
        <p:nvSpPr>
          <p:cNvPr id="9" name="Title 4">
            <a:extLst>
              <a:ext uri="{FF2B5EF4-FFF2-40B4-BE49-F238E27FC236}">
                <a16:creationId xmlns:a16="http://schemas.microsoft.com/office/drawing/2014/main" id="{CE0CEC48-6DAC-DA43-9B7A-A3CF1E5B6D83}"/>
              </a:ext>
            </a:extLst>
          </p:cNvPr>
          <p:cNvSpPr txBox="1">
            <a:spLocks/>
          </p:cNvSpPr>
          <p:nvPr/>
        </p:nvSpPr>
        <p:spPr>
          <a:xfrm>
            <a:off x="1117601" y="2819400"/>
            <a:ext cx="1774900"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A REPORTER</a:t>
            </a:r>
          </a:p>
        </p:txBody>
      </p:sp>
      <p:sp>
        <p:nvSpPr>
          <p:cNvPr id="22" name="Title 4">
            <a:extLst>
              <a:ext uri="{FF2B5EF4-FFF2-40B4-BE49-F238E27FC236}">
                <a16:creationId xmlns:a16="http://schemas.microsoft.com/office/drawing/2014/main" id="{CE0CEC48-6DAC-DA43-9B7A-A3CF1E5B6D83}"/>
              </a:ext>
            </a:extLst>
          </p:cNvPr>
          <p:cNvSpPr txBox="1">
            <a:spLocks/>
          </p:cNvSpPr>
          <p:nvPr/>
        </p:nvSpPr>
        <p:spPr>
          <a:xfrm>
            <a:off x="3154745" y="2819400"/>
            <a:ext cx="1774900"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NOBODY, I TRUST MY INSTINCTS</a:t>
            </a:r>
          </a:p>
        </p:txBody>
      </p:sp>
      <p:sp>
        <p:nvSpPr>
          <p:cNvPr id="23" name="Title 4">
            <a:extLst>
              <a:ext uri="{FF2B5EF4-FFF2-40B4-BE49-F238E27FC236}">
                <a16:creationId xmlns:a16="http://schemas.microsoft.com/office/drawing/2014/main" id="{CE0CEC48-6DAC-DA43-9B7A-A3CF1E5B6D83}"/>
              </a:ext>
            </a:extLst>
          </p:cNvPr>
          <p:cNvSpPr txBox="1">
            <a:spLocks/>
          </p:cNvSpPr>
          <p:nvPr/>
        </p:nvSpPr>
        <p:spPr>
          <a:xfrm>
            <a:off x="5222755" y="2819400"/>
            <a:ext cx="1774900"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A FRIEND, FAMILY MEMBER, OR PEER</a:t>
            </a:r>
          </a:p>
        </p:txBody>
      </p:sp>
      <p:sp>
        <p:nvSpPr>
          <p:cNvPr id="24" name="Title 4">
            <a:extLst>
              <a:ext uri="{FF2B5EF4-FFF2-40B4-BE49-F238E27FC236}">
                <a16:creationId xmlns:a16="http://schemas.microsoft.com/office/drawing/2014/main" id="{CE0CEC48-6DAC-DA43-9B7A-A3CF1E5B6D83}"/>
              </a:ext>
            </a:extLst>
          </p:cNvPr>
          <p:cNvSpPr txBox="1">
            <a:spLocks/>
          </p:cNvSpPr>
          <p:nvPr/>
        </p:nvSpPr>
        <p:spPr>
          <a:xfrm>
            <a:off x="7259899" y="2819400"/>
            <a:ext cx="1774900"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A FAMOUS ACADEMIC</a:t>
            </a:r>
          </a:p>
        </p:txBody>
      </p:sp>
      <p:sp>
        <p:nvSpPr>
          <p:cNvPr id="25" name="Title 4">
            <a:extLst>
              <a:ext uri="{FF2B5EF4-FFF2-40B4-BE49-F238E27FC236}">
                <a16:creationId xmlns:a16="http://schemas.microsoft.com/office/drawing/2014/main" id="{CE0CEC48-6DAC-DA43-9B7A-A3CF1E5B6D83}"/>
              </a:ext>
            </a:extLst>
          </p:cNvPr>
          <p:cNvSpPr txBox="1">
            <a:spLocks/>
          </p:cNvSpPr>
          <p:nvPr/>
        </p:nvSpPr>
        <p:spPr>
          <a:xfrm>
            <a:off x="9327910" y="2819400"/>
            <a:ext cx="1774900"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A PASTOR I PERSONALLY KNOW</a:t>
            </a:r>
          </a:p>
        </p:txBody>
      </p:sp>
      <p:sp>
        <p:nvSpPr>
          <p:cNvPr id="26" name="Title 4">
            <a:extLst>
              <a:ext uri="{FF2B5EF4-FFF2-40B4-BE49-F238E27FC236}">
                <a16:creationId xmlns:a16="http://schemas.microsoft.com/office/drawing/2014/main" id="{CE0CEC48-6DAC-DA43-9B7A-A3CF1E5B6D83}"/>
              </a:ext>
            </a:extLst>
          </p:cNvPr>
          <p:cNvSpPr txBox="1">
            <a:spLocks/>
          </p:cNvSpPr>
          <p:nvPr/>
        </p:nvSpPr>
        <p:spPr>
          <a:xfrm>
            <a:off x="1782788" y="5156200"/>
            <a:ext cx="2391987"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A TEACHER I PERSONALLY KNOW</a:t>
            </a:r>
          </a:p>
        </p:txBody>
      </p:sp>
      <p:sp>
        <p:nvSpPr>
          <p:cNvPr id="27" name="Title 4">
            <a:extLst>
              <a:ext uri="{FF2B5EF4-FFF2-40B4-BE49-F238E27FC236}">
                <a16:creationId xmlns:a16="http://schemas.microsoft.com/office/drawing/2014/main" id="{CE0CEC48-6DAC-DA43-9B7A-A3CF1E5B6D83}"/>
              </a:ext>
            </a:extLst>
          </p:cNvPr>
          <p:cNvSpPr txBox="1">
            <a:spLocks/>
          </p:cNvSpPr>
          <p:nvPr/>
        </p:nvSpPr>
        <p:spPr>
          <a:xfrm>
            <a:off x="4174774" y="5156200"/>
            <a:ext cx="1774900"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A POLITICIAN</a:t>
            </a:r>
          </a:p>
        </p:txBody>
      </p:sp>
      <p:sp>
        <p:nvSpPr>
          <p:cNvPr id="28" name="Title 4">
            <a:extLst>
              <a:ext uri="{FF2B5EF4-FFF2-40B4-BE49-F238E27FC236}">
                <a16:creationId xmlns:a16="http://schemas.microsoft.com/office/drawing/2014/main" id="{CE0CEC48-6DAC-DA43-9B7A-A3CF1E5B6D83}"/>
              </a:ext>
            </a:extLst>
          </p:cNvPr>
          <p:cNvSpPr txBox="1">
            <a:spLocks/>
          </p:cNvSpPr>
          <p:nvPr/>
        </p:nvSpPr>
        <p:spPr>
          <a:xfrm>
            <a:off x="6227351" y="5156200"/>
            <a:ext cx="1774900"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A FAMOUS PASTOR</a:t>
            </a:r>
          </a:p>
        </p:txBody>
      </p:sp>
      <p:sp>
        <p:nvSpPr>
          <p:cNvPr id="29" name="Title 4">
            <a:extLst>
              <a:ext uri="{FF2B5EF4-FFF2-40B4-BE49-F238E27FC236}">
                <a16:creationId xmlns:a16="http://schemas.microsoft.com/office/drawing/2014/main" id="{CE0CEC48-6DAC-DA43-9B7A-A3CF1E5B6D83}"/>
              </a:ext>
            </a:extLst>
          </p:cNvPr>
          <p:cNvSpPr txBox="1">
            <a:spLocks/>
          </p:cNvSpPr>
          <p:nvPr/>
        </p:nvSpPr>
        <p:spPr>
          <a:xfrm>
            <a:off x="8310794" y="5156200"/>
            <a:ext cx="1774900"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A CELEBRITY</a:t>
            </a:r>
          </a:p>
        </p:txBody>
      </p:sp>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pic>
        <p:nvPicPr>
          <p:cNvPr id="31" name="Picture 30" descr="Barna Logo 2015 square cmyk.jpg">
            <a:extLst>
              <a:ext uri="{FF2B5EF4-FFF2-40B4-BE49-F238E27FC236}">
                <a16:creationId xmlns:a16="http://schemas.microsoft.com/office/drawing/2014/main" id="{532FFFC2-730F-6843-A722-A21DB8DB9F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2366786976"/>
      </p:ext>
    </p:extLst>
  </p:cSld>
  <p:clrMapOvr>
    <a:masterClrMapping/>
  </p:clrMapOvr>
  <p:transition spd="med">
    <p:split orient="vert"/>
  </p:transition>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7" name="Rectangle 3">
            <a:extLst>
              <a:ext uri="{FF2B5EF4-FFF2-40B4-BE49-F238E27FC236}">
                <a16:creationId xmlns:a16="http://schemas.microsoft.com/office/drawing/2014/main" id="{CE8B6197-8584-464F-885F-A8F4D28D0D15}"/>
              </a:ext>
            </a:extLst>
          </p:cNvPr>
          <p:cNvSpPr>
            <a:spLocks noGrp="1" noChangeArrowheads="1"/>
          </p:cNvSpPr>
          <p:nvPr>
            <p:ph type="body" idx="1"/>
          </p:nvPr>
        </p:nvSpPr>
        <p:spPr>
          <a:xfrm>
            <a:off x="711200" y="685800"/>
            <a:ext cx="10769600" cy="5638800"/>
          </a:xfrm>
        </p:spPr>
        <p:txBody>
          <a:bodyPr/>
          <a:lstStyle/>
          <a:p>
            <a:pPr marL="990575" indent="-990575">
              <a:buFont typeface="Wingdings" pitchFamily="2" charset="2"/>
              <a:buChar char="§"/>
            </a:pPr>
            <a:r>
              <a:rPr lang="en-US" altLang="en-US" sz="3733">
                <a:latin typeface="Helvetica Neue" panose="02000503000000020004" pitchFamily="2" charset="0"/>
              </a:rPr>
              <a:t>Be confident that Christianity answers today’s complicated issues</a:t>
            </a:r>
          </a:p>
          <a:p>
            <a:pPr marL="990575" indent="-990575">
              <a:buFont typeface="Wingdings" pitchFamily="2" charset="2"/>
              <a:buChar char="§"/>
            </a:pPr>
            <a:r>
              <a:rPr lang="en-US" altLang="en-US" sz="3733">
                <a:latin typeface="Helvetica Neue" panose="02000503000000020004" pitchFamily="2" charset="0"/>
              </a:rPr>
              <a:t>Teaching is critical to uncovering this truth</a:t>
            </a:r>
          </a:p>
          <a:p>
            <a:pPr marL="990575" indent="-990575">
              <a:buFont typeface="Wingdings" pitchFamily="2" charset="2"/>
              <a:buChar char="§"/>
            </a:pPr>
            <a:r>
              <a:rPr lang="en-US" altLang="en-US" sz="3733">
                <a:latin typeface="Helvetica Neue" panose="02000503000000020004" pitchFamily="2" charset="0"/>
              </a:rPr>
              <a:t>Realize doubt and honest questions are powerful drivers of faith formation</a:t>
            </a:r>
          </a:p>
          <a:p>
            <a:pPr marL="990575" indent="-990575">
              <a:buFont typeface="Wingdings" pitchFamily="2" charset="2"/>
              <a:buChar char="§"/>
            </a:pPr>
            <a:r>
              <a:rPr lang="en-US" altLang="en-US" sz="3733">
                <a:latin typeface="Helvetica Neue" panose="02000503000000020004" pitchFamily="2" charset="0"/>
              </a:rPr>
              <a:t>Be open about your journey: “It’s not easy”</a:t>
            </a:r>
          </a:p>
          <a:p>
            <a:pPr marL="990575" indent="-990575">
              <a:buFont typeface="Wingdings" pitchFamily="2" charset="2"/>
              <a:buChar char="§"/>
            </a:pPr>
            <a:r>
              <a:rPr lang="en-US" altLang="en-US" sz="3733">
                <a:latin typeface="Helvetica Neue" panose="02000503000000020004" pitchFamily="2" charset="0"/>
              </a:rPr>
              <a:t>Be a learner yourself!</a:t>
            </a:r>
          </a:p>
          <a:p>
            <a:pPr marL="990575" indent="-990575"/>
            <a:endParaRPr lang="en-US" altLang="en-US" sz="3733">
              <a:latin typeface="Helvetica Neue" panose="02000503000000020004" pitchFamily="2" charset="0"/>
            </a:endParaRPr>
          </a:p>
          <a:p>
            <a:pPr marL="990575" indent="-990575">
              <a:buFont typeface="Wingdings" pitchFamily="2" charset="2"/>
              <a:buChar char="§"/>
            </a:pPr>
            <a:endParaRPr lang="en-US" altLang="en-US" sz="3733">
              <a:latin typeface="Helvetica Neue" panose="02000503000000020004" pitchFamily="2" charset="0"/>
            </a:endParaRPr>
          </a:p>
        </p:txBody>
      </p:sp>
      <p:sp>
        <p:nvSpPr>
          <p:cNvPr id="97282" name="Rectangle 2">
            <a:extLst>
              <a:ext uri="{FF2B5EF4-FFF2-40B4-BE49-F238E27FC236}">
                <a16:creationId xmlns:a16="http://schemas.microsoft.com/office/drawing/2014/main" id="{1C2DD9E2-B174-EA44-AF3C-F54064708A16}"/>
              </a:ext>
            </a:extLst>
          </p:cNvPr>
          <p:cNvSpPr>
            <a:spLocks noGrp="1" noChangeArrowheads="1"/>
          </p:cNvSpPr>
          <p:nvPr>
            <p:ph type="title"/>
          </p:nvPr>
        </p:nvSpPr>
        <p:spPr>
          <a:xfrm>
            <a:off x="711200" y="-76200"/>
            <a:ext cx="10769600" cy="1143000"/>
          </a:xfrm>
        </p:spPr>
        <p:txBody>
          <a:bodyPr/>
          <a:lstStyle/>
          <a:p>
            <a:pPr algn="l" eaLnBrk="1" hangingPunct="1"/>
            <a:r>
              <a:rPr lang="en-US" altLang="en-US">
                <a:solidFill>
                  <a:srgbClr val="FFFFFF"/>
                </a:solidFill>
                <a:latin typeface="Baskerville" panose="02020502070401020303" pitchFamily="18" charset="0"/>
              </a:rPr>
              <a:t>What We Can Do</a:t>
            </a:r>
          </a:p>
        </p:txBody>
      </p:sp>
      <p:pic>
        <p:nvPicPr>
          <p:cNvPr id="4" name="Picture 3">
            <a:extLst>
              <a:ext uri="{FF2B5EF4-FFF2-40B4-BE49-F238E27FC236}">
                <a16:creationId xmlns:a16="http://schemas.microsoft.com/office/drawing/2014/main" id="{E3033388-28C2-0D4E-9A89-1FFBFD946F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pic>
        <p:nvPicPr>
          <p:cNvPr id="5" name="Picture 2" descr="Barna_logo_red.png">
            <a:extLst>
              <a:ext uri="{FF2B5EF4-FFF2-40B4-BE49-F238E27FC236}">
                <a16:creationId xmlns:a16="http://schemas.microsoft.com/office/drawing/2014/main" id="{6009C11F-403C-594F-9CE0-D8749878938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69600" y="0"/>
            <a:ext cx="654051" cy="654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54772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37">
                                            <p:txEl>
                                              <p:pRg st="0" end="0"/>
                                            </p:txEl>
                                          </p:spTgt>
                                        </p:tgtEl>
                                        <p:attrNameLst>
                                          <p:attrName>style.visibility</p:attrName>
                                        </p:attrNameLst>
                                      </p:cBhvr>
                                      <p:to>
                                        <p:strVal val="visible"/>
                                      </p:to>
                                    </p:set>
                                    <p:animEffect transition="in" filter="blinds(horizontal)">
                                      <p:cBhvr>
                                        <p:cTn id="7" dur="500"/>
                                        <p:tgtEl>
                                          <p:spTgt spid="6553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5537">
                                            <p:txEl>
                                              <p:pRg st="1" end="1"/>
                                            </p:txEl>
                                          </p:spTgt>
                                        </p:tgtEl>
                                        <p:attrNameLst>
                                          <p:attrName>style.visibility</p:attrName>
                                        </p:attrNameLst>
                                      </p:cBhvr>
                                      <p:to>
                                        <p:strVal val="visible"/>
                                      </p:to>
                                    </p:set>
                                    <p:animEffect transition="in" filter="blinds(horizontal)">
                                      <p:cBhvr>
                                        <p:cTn id="12" dur="500"/>
                                        <p:tgtEl>
                                          <p:spTgt spid="6553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5537">
                                            <p:txEl>
                                              <p:pRg st="2" end="2"/>
                                            </p:txEl>
                                          </p:spTgt>
                                        </p:tgtEl>
                                        <p:attrNameLst>
                                          <p:attrName>style.visibility</p:attrName>
                                        </p:attrNameLst>
                                      </p:cBhvr>
                                      <p:to>
                                        <p:strVal val="visible"/>
                                      </p:to>
                                    </p:set>
                                    <p:animEffect transition="in" filter="blinds(horizontal)">
                                      <p:cBhvr>
                                        <p:cTn id="17" dur="500"/>
                                        <p:tgtEl>
                                          <p:spTgt spid="6553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5537">
                                            <p:txEl>
                                              <p:pRg st="3" end="3"/>
                                            </p:txEl>
                                          </p:spTgt>
                                        </p:tgtEl>
                                        <p:attrNameLst>
                                          <p:attrName>style.visibility</p:attrName>
                                        </p:attrNameLst>
                                      </p:cBhvr>
                                      <p:to>
                                        <p:strVal val="visible"/>
                                      </p:to>
                                    </p:set>
                                    <p:animEffect transition="in" filter="blinds(horizontal)">
                                      <p:cBhvr>
                                        <p:cTn id="22" dur="500"/>
                                        <p:tgtEl>
                                          <p:spTgt spid="6553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5537">
                                            <p:txEl>
                                              <p:pRg st="4" end="4"/>
                                            </p:txEl>
                                          </p:spTgt>
                                        </p:tgtEl>
                                        <p:attrNameLst>
                                          <p:attrName>style.visibility</p:attrName>
                                        </p:attrNameLst>
                                      </p:cBhvr>
                                      <p:to>
                                        <p:strVal val="visible"/>
                                      </p:to>
                                    </p:set>
                                    <p:animEffect transition="in" filter="blinds(horizontal)">
                                      <p:cBhvr>
                                        <p:cTn id="27" dur="500"/>
                                        <p:tgtEl>
                                          <p:spTgt spid="6553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7" name="Rectangle 3">
            <a:extLst>
              <a:ext uri="{FF2B5EF4-FFF2-40B4-BE49-F238E27FC236}">
                <a16:creationId xmlns:a16="http://schemas.microsoft.com/office/drawing/2014/main" id="{F202CD73-1F7E-9C48-9B0E-F3C0FFA368AF}"/>
              </a:ext>
            </a:extLst>
          </p:cNvPr>
          <p:cNvSpPr>
            <a:spLocks noGrp="1" noChangeArrowheads="1"/>
          </p:cNvSpPr>
          <p:nvPr>
            <p:ph type="body" idx="1"/>
          </p:nvPr>
        </p:nvSpPr>
        <p:spPr>
          <a:xfrm>
            <a:off x="711200" y="838200"/>
            <a:ext cx="10769600" cy="5638800"/>
          </a:xfrm>
        </p:spPr>
        <p:txBody>
          <a:bodyPr/>
          <a:lstStyle/>
          <a:p>
            <a:pPr marL="990575" indent="-990575">
              <a:buFont typeface="Wingdings" pitchFamily="2" charset="2"/>
              <a:buChar char="§"/>
            </a:pPr>
            <a:r>
              <a:rPr lang="en-US" altLang="en-US" sz="3733" dirty="0">
                <a:latin typeface="Helvetica Neue" panose="02000503000000020004" pitchFamily="2" charset="0"/>
              </a:rPr>
              <a:t>Educate </a:t>
            </a:r>
            <a:r>
              <a:rPr lang="en-US" altLang="en-US" sz="3733" i="1" dirty="0">
                <a:latin typeface="Helvetica Neue" panose="02000503000000020004" pitchFamily="2" charset="0"/>
              </a:rPr>
              <a:t>with </a:t>
            </a:r>
            <a:r>
              <a:rPr lang="en-US" altLang="en-US" sz="3733" dirty="0">
                <a:latin typeface="Helvetica Neue" panose="02000503000000020004" pitchFamily="2" charset="0"/>
              </a:rPr>
              <a:t>the next generation</a:t>
            </a:r>
          </a:p>
          <a:p>
            <a:pPr marL="990575" indent="-990575">
              <a:buFont typeface="Wingdings" pitchFamily="2" charset="2"/>
              <a:buChar char="§"/>
            </a:pPr>
            <a:r>
              <a:rPr lang="en-US" altLang="en-US" sz="3733" dirty="0">
                <a:latin typeface="Helvetica Neue" panose="02000503000000020004" pitchFamily="2" charset="0"/>
              </a:rPr>
              <a:t>Focus on cultivating discernment</a:t>
            </a:r>
          </a:p>
          <a:p>
            <a:pPr marL="990575" indent="-990575">
              <a:buFont typeface="Wingdings" pitchFamily="2" charset="2"/>
              <a:buChar char="§"/>
            </a:pPr>
            <a:r>
              <a:rPr lang="en-US" altLang="en-US" sz="3733" dirty="0">
                <a:latin typeface="Helvetica Neue" panose="02000503000000020004" pitchFamily="2" charset="0"/>
              </a:rPr>
              <a:t>Teach </a:t>
            </a:r>
            <a:r>
              <a:rPr lang="en-US" altLang="en-US" sz="3733" i="1" dirty="0">
                <a:latin typeface="Helvetica Neue" panose="02000503000000020004" pitchFamily="2" charset="0"/>
              </a:rPr>
              <a:t>purity</a:t>
            </a:r>
            <a:r>
              <a:rPr lang="en-US" altLang="en-US" sz="3733" dirty="0">
                <a:latin typeface="Helvetica Neue" panose="02000503000000020004" pitchFamily="2" charset="0"/>
              </a:rPr>
              <a:t> from and </a:t>
            </a:r>
            <a:r>
              <a:rPr lang="en-US" altLang="en-US" sz="3733" i="1" dirty="0">
                <a:latin typeface="Helvetica Neue" panose="02000503000000020004" pitchFamily="2" charset="0"/>
              </a:rPr>
              <a:t>proximity</a:t>
            </a:r>
            <a:r>
              <a:rPr lang="en-US" altLang="en-US" sz="3733" dirty="0">
                <a:latin typeface="Helvetica Neue" panose="02000503000000020004" pitchFamily="2" charset="0"/>
              </a:rPr>
              <a:t> to culture</a:t>
            </a:r>
          </a:p>
          <a:p>
            <a:pPr marL="990575" indent="-990575">
              <a:buFont typeface="Wingdings" pitchFamily="2" charset="2"/>
              <a:buChar char="§"/>
            </a:pPr>
            <a:r>
              <a:rPr lang="en-US" altLang="en-US" sz="3733" dirty="0">
                <a:latin typeface="Helvetica Neue" panose="02000503000000020004" pitchFamily="2" charset="0"/>
              </a:rPr>
              <a:t>Use wisdom literature, such as Ecclesiastes, in a self-obsessed society</a:t>
            </a:r>
          </a:p>
          <a:p>
            <a:pPr marL="990575" indent="-990575">
              <a:buFont typeface="Wingdings" pitchFamily="2" charset="2"/>
              <a:buChar char="§"/>
            </a:pPr>
            <a:r>
              <a:rPr lang="en-US" altLang="en-US" sz="3733" dirty="0">
                <a:latin typeface="Helvetica Neue" panose="02000503000000020004" pitchFamily="2" charset="0"/>
              </a:rPr>
              <a:t>Pray like exiles</a:t>
            </a:r>
          </a:p>
        </p:txBody>
      </p:sp>
      <p:sp>
        <p:nvSpPr>
          <p:cNvPr id="119810" name="Rectangle 2">
            <a:extLst>
              <a:ext uri="{FF2B5EF4-FFF2-40B4-BE49-F238E27FC236}">
                <a16:creationId xmlns:a16="http://schemas.microsoft.com/office/drawing/2014/main" id="{AF20CBC3-21D7-EE4D-8320-2A7D49DA4BE5}"/>
              </a:ext>
            </a:extLst>
          </p:cNvPr>
          <p:cNvSpPr>
            <a:spLocks noGrp="1" noChangeArrowheads="1"/>
          </p:cNvSpPr>
          <p:nvPr>
            <p:ph type="title"/>
          </p:nvPr>
        </p:nvSpPr>
        <p:spPr>
          <a:xfrm>
            <a:off x="711200" y="-76200"/>
            <a:ext cx="10769600" cy="1143000"/>
          </a:xfrm>
        </p:spPr>
        <p:txBody>
          <a:bodyPr/>
          <a:lstStyle/>
          <a:p>
            <a:pPr algn="l" eaLnBrk="1" hangingPunct="1"/>
            <a:r>
              <a:rPr lang="en-US" altLang="en-US">
                <a:solidFill>
                  <a:srgbClr val="FFFFFF"/>
                </a:solidFill>
                <a:latin typeface="Baskerville" panose="02020502070401020303" pitchFamily="18" charset="0"/>
              </a:rPr>
              <a:t>What We Can Do</a:t>
            </a:r>
          </a:p>
        </p:txBody>
      </p:sp>
      <p:pic>
        <p:nvPicPr>
          <p:cNvPr id="4" name="Picture 3">
            <a:extLst>
              <a:ext uri="{FF2B5EF4-FFF2-40B4-BE49-F238E27FC236}">
                <a16:creationId xmlns:a16="http://schemas.microsoft.com/office/drawing/2014/main" id="{F85EA4CA-45F5-9D46-B5CB-933E1BE406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pic>
        <p:nvPicPr>
          <p:cNvPr id="5" name="Picture 2" descr="Barna_logo_red.png">
            <a:extLst>
              <a:ext uri="{FF2B5EF4-FFF2-40B4-BE49-F238E27FC236}">
                <a16:creationId xmlns:a16="http://schemas.microsoft.com/office/drawing/2014/main" id="{34B343CB-278E-6048-9402-B16CABA0D6E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69600" y="0"/>
            <a:ext cx="654051" cy="654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99418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37">
                                            <p:txEl>
                                              <p:pRg st="0" end="0"/>
                                            </p:txEl>
                                          </p:spTgt>
                                        </p:tgtEl>
                                        <p:attrNameLst>
                                          <p:attrName>style.visibility</p:attrName>
                                        </p:attrNameLst>
                                      </p:cBhvr>
                                      <p:to>
                                        <p:strVal val="visible"/>
                                      </p:to>
                                    </p:set>
                                    <p:animEffect transition="in" filter="blinds(horizontal)">
                                      <p:cBhvr>
                                        <p:cTn id="7" dur="500"/>
                                        <p:tgtEl>
                                          <p:spTgt spid="6553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5537">
                                            <p:txEl>
                                              <p:pRg st="1" end="1"/>
                                            </p:txEl>
                                          </p:spTgt>
                                        </p:tgtEl>
                                        <p:attrNameLst>
                                          <p:attrName>style.visibility</p:attrName>
                                        </p:attrNameLst>
                                      </p:cBhvr>
                                      <p:to>
                                        <p:strVal val="visible"/>
                                      </p:to>
                                    </p:set>
                                    <p:animEffect transition="in" filter="blinds(horizontal)">
                                      <p:cBhvr>
                                        <p:cTn id="12" dur="500"/>
                                        <p:tgtEl>
                                          <p:spTgt spid="6553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5537">
                                            <p:txEl>
                                              <p:pRg st="2" end="2"/>
                                            </p:txEl>
                                          </p:spTgt>
                                        </p:tgtEl>
                                        <p:attrNameLst>
                                          <p:attrName>style.visibility</p:attrName>
                                        </p:attrNameLst>
                                      </p:cBhvr>
                                      <p:to>
                                        <p:strVal val="visible"/>
                                      </p:to>
                                    </p:set>
                                    <p:animEffect transition="in" filter="blinds(horizontal)">
                                      <p:cBhvr>
                                        <p:cTn id="17" dur="500"/>
                                        <p:tgtEl>
                                          <p:spTgt spid="6553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5537">
                                            <p:txEl>
                                              <p:pRg st="3" end="3"/>
                                            </p:txEl>
                                          </p:spTgt>
                                        </p:tgtEl>
                                        <p:attrNameLst>
                                          <p:attrName>style.visibility</p:attrName>
                                        </p:attrNameLst>
                                      </p:cBhvr>
                                      <p:to>
                                        <p:strVal val="visible"/>
                                      </p:to>
                                    </p:set>
                                    <p:animEffect transition="in" filter="blinds(horizontal)">
                                      <p:cBhvr>
                                        <p:cTn id="22" dur="500"/>
                                        <p:tgtEl>
                                          <p:spTgt spid="6553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5537">
                                            <p:txEl>
                                              <p:pRg st="4" end="4"/>
                                            </p:txEl>
                                          </p:spTgt>
                                        </p:tgtEl>
                                        <p:attrNameLst>
                                          <p:attrName>style.visibility</p:attrName>
                                        </p:attrNameLst>
                                      </p:cBhvr>
                                      <p:to>
                                        <p:strVal val="visible"/>
                                      </p:to>
                                    </p:set>
                                    <p:animEffect transition="in" filter="blinds(horizontal)">
                                      <p:cBhvr>
                                        <p:cTn id="27" dur="500"/>
                                        <p:tgtEl>
                                          <p:spTgt spid="6553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build="p"/>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7" name="Rectangle 3">
            <a:extLst>
              <a:ext uri="{FF2B5EF4-FFF2-40B4-BE49-F238E27FC236}">
                <a16:creationId xmlns:a16="http://schemas.microsoft.com/office/drawing/2014/main" id="{F92585FE-07A9-AF42-9182-96DAB368FAE5}"/>
              </a:ext>
            </a:extLst>
          </p:cNvPr>
          <p:cNvSpPr>
            <a:spLocks noGrp="1" noChangeArrowheads="1"/>
          </p:cNvSpPr>
          <p:nvPr>
            <p:ph type="body" idx="1"/>
          </p:nvPr>
        </p:nvSpPr>
        <p:spPr>
          <a:xfrm>
            <a:off x="711200" y="685800"/>
            <a:ext cx="10769600" cy="5638800"/>
          </a:xfrm>
        </p:spPr>
        <p:txBody>
          <a:bodyPr/>
          <a:lstStyle/>
          <a:p>
            <a:pPr marL="990575" indent="-990575">
              <a:buFont typeface="Wingdings" pitchFamily="2" charset="2"/>
              <a:buChar char="§"/>
            </a:pPr>
            <a:r>
              <a:rPr lang="en-US" altLang="en-US" sz="3733" dirty="0">
                <a:latin typeface="Helvetica Neue" panose="02000503000000020004" pitchFamily="2" charset="0"/>
              </a:rPr>
              <a:t>Acknowledge their world is more difficult</a:t>
            </a:r>
          </a:p>
          <a:p>
            <a:pPr marL="990575" indent="-990575">
              <a:buFont typeface="Wingdings" pitchFamily="2" charset="2"/>
              <a:buChar char="§"/>
            </a:pPr>
            <a:r>
              <a:rPr lang="en-US" altLang="en-US" sz="3733" dirty="0">
                <a:latin typeface="Helvetica Neue" panose="02000503000000020004" pitchFamily="2" charset="0"/>
              </a:rPr>
              <a:t>Have young people engage Bible together</a:t>
            </a:r>
          </a:p>
          <a:p>
            <a:pPr marL="990575" indent="-990575">
              <a:buFont typeface="Wingdings" pitchFamily="2" charset="2"/>
              <a:buChar char="§"/>
            </a:pPr>
            <a:r>
              <a:rPr lang="en-US" altLang="en-US" sz="3733" dirty="0">
                <a:latin typeface="Helvetica Neue" panose="02000503000000020004" pitchFamily="2" charset="0"/>
              </a:rPr>
              <a:t>Connect to real life: work, relationships, sexuality, ambition, money, and so on</a:t>
            </a:r>
          </a:p>
          <a:p>
            <a:pPr marL="990575" indent="-990575">
              <a:buFont typeface="Wingdings" pitchFamily="2" charset="2"/>
              <a:buChar char="§"/>
            </a:pPr>
            <a:r>
              <a:rPr lang="en-US" altLang="en-US" sz="3733" dirty="0">
                <a:latin typeface="Helvetica Neue" panose="02000503000000020004" pitchFamily="2" charset="0"/>
              </a:rPr>
              <a:t>Don’t be afraid to say “I don’t know” and </a:t>
            </a:r>
            <a:br>
              <a:rPr lang="en-US" altLang="en-US" sz="3733" dirty="0">
                <a:latin typeface="Helvetica Neue" panose="02000503000000020004" pitchFamily="2" charset="0"/>
              </a:rPr>
            </a:br>
            <a:r>
              <a:rPr lang="en-US" altLang="en-US" sz="3733" dirty="0">
                <a:latin typeface="Helvetica Neue" panose="02000503000000020004" pitchFamily="2" charset="0"/>
              </a:rPr>
              <a:t>“I am sorry”</a:t>
            </a:r>
          </a:p>
          <a:p>
            <a:pPr marL="990575" indent="-990575">
              <a:buFont typeface="Wingdings" pitchFamily="2" charset="2"/>
              <a:buChar char="§"/>
            </a:pPr>
            <a:r>
              <a:rPr lang="en-US" altLang="en-US" sz="3733" dirty="0">
                <a:latin typeface="Helvetica Neue" panose="02000503000000020004" pitchFamily="2" charset="0"/>
              </a:rPr>
              <a:t>Be vigilant against self-righteousness</a:t>
            </a:r>
          </a:p>
        </p:txBody>
      </p:sp>
      <p:sp>
        <p:nvSpPr>
          <p:cNvPr id="137218" name="Rectangle 2">
            <a:extLst>
              <a:ext uri="{FF2B5EF4-FFF2-40B4-BE49-F238E27FC236}">
                <a16:creationId xmlns:a16="http://schemas.microsoft.com/office/drawing/2014/main" id="{09FC45DA-4088-274D-ABD1-727B21B74546}"/>
              </a:ext>
            </a:extLst>
          </p:cNvPr>
          <p:cNvSpPr>
            <a:spLocks noGrp="1" noChangeArrowheads="1"/>
          </p:cNvSpPr>
          <p:nvPr>
            <p:ph type="title"/>
          </p:nvPr>
        </p:nvSpPr>
        <p:spPr>
          <a:xfrm>
            <a:off x="711200" y="-76200"/>
            <a:ext cx="10769600" cy="1143000"/>
          </a:xfrm>
        </p:spPr>
        <p:txBody>
          <a:bodyPr/>
          <a:lstStyle/>
          <a:p>
            <a:pPr algn="l" eaLnBrk="1" hangingPunct="1"/>
            <a:r>
              <a:rPr lang="en-US" altLang="en-US">
                <a:solidFill>
                  <a:srgbClr val="FFFFFF"/>
                </a:solidFill>
                <a:latin typeface="Baskerville" panose="02020502070401020303" pitchFamily="18" charset="0"/>
              </a:rPr>
              <a:t>What We Can Do</a:t>
            </a:r>
          </a:p>
        </p:txBody>
      </p:sp>
      <p:pic>
        <p:nvPicPr>
          <p:cNvPr id="4" name="Picture 3">
            <a:extLst>
              <a:ext uri="{FF2B5EF4-FFF2-40B4-BE49-F238E27FC236}">
                <a16:creationId xmlns:a16="http://schemas.microsoft.com/office/drawing/2014/main" id="{440F76C5-D376-D64D-BB1D-625D287B63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pic>
        <p:nvPicPr>
          <p:cNvPr id="5" name="Picture 2" descr="Barna_logo_red.png">
            <a:extLst>
              <a:ext uri="{FF2B5EF4-FFF2-40B4-BE49-F238E27FC236}">
                <a16:creationId xmlns:a16="http://schemas.microsoft.com/office/drawing/2014/main" id="{6034E8D3-30DA-2543-94C0-F6219F9963C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69600" y="0"/>
            <a:ext cx="654051" cy="654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915514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37">
                                            <p:txEl>
                                              <p:pRg st="0" end="0"/>
                                            </p:txEl>
                                          </p:spTgt>
                                        </p:tgtEl>
                                        <p:attrNameLst>
                                          <p:attrName>style.visibility</p:attrName>
                                        </p:attrNameLst>
                                      </p:cBhvr>
                                      <p:to>
                                        <p:strVal val="visible"/>
                                      </p:to>
                                    </p:set>
                                    <p:animEffect transition="in" filter="blinds(horizontal)">
                                      <p:cBhvr>
                                        <p:cTn id="7" dur="500"/>
                                        <p:tgtEl>
                                          <p:spTgt spid="6553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5537">
                                            <p:txEl>
                                              <p:pRg st="1" end="1"/>
                                            </p:txEl>
                                          </p:spTgt>
                                        </p:tgtEl>
                                        <p:attrNameLst>
                                          <p:attrName>style.visibility</p:attrName>
                                        </p:attrNameLst>
                                      </p:cBhvr>
                                      <p:to>
                                        <p:strVal val="visible"/>
                                      </p:to>
                                    </p:set>
                                    <p:animEffect transition="in" filter="blinds(horizontal)">
                                      <p:cBhvr>
                                        <p:cTn id="12" dur="500"/>
                                        <p:tgtEl>
                                          <p:spTgt spid="6553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5537">
                                            <p:txEl>
                                              <p:pRg st="2" end="2"/>
                                            </p:txEl>
                                          </p:spTgt>
                                        </p:tgtEl>
                                        <p:attrNameLst>
                                          <p:attrName>style.visibility</p:attrName>
                                        </p:attrNameLst>
                                      </p:cBhvr>
                                      <p:to>
                                        <p:strVal val="visible"/>
                                      </p:to>
                                    </p:set>
                                    <p:animEffect transition="in" filter="blinds(horizontal)">
                                      <p:cBhvr>
                                        <p:cTn id="17" dur="500"/>
                                        <p:tgtEl>
                                          <p:spTgt spid="6553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5537">
                                            <p:txEl>
                                              <p:pRg st="3" end="3"/>
                                            </p:txEl>
                                          </p:spTgt>
                                        </p:tgtEl>
                                        <p:attrNameLst>
                                          <p:attrName>style.visibility</p:attrName>
                                        </p:attrNameLst>
                                      </p:cBhvr>
                                      <p:to>
                                        <p:strVal val="visible"/>
                                      </p:to>
                                    </p:set>
                                    <p:animEffect transition="in" filter="blinds(horizontal)">
                                      <p:cBhvr>
                                        <p:cTn id="22" dur="500"/>
                                        <p:tgtEl>
                                          <p:spTgt spid="6553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5537">
                                            <p:txEl>
                                              <p:pRg st="4" end="4"/>
                                            </p:txEl>
                                          </p:spTgt>
                                        </p:tgtEl>
                                        <p:attrNameLst>
                                          <p:attrName>style.visibility</p:attrName>
                                        </p:attrNameLst>
                                      </p:cBhvr>
                                      <p:to>
                                        <p:strVal val="visible"/>
                                      </p:to>
                                    </p:set>
                                    <p:animEffect transition="in" filter="blinds(horizontal)">
                                      <p:cBhvr>
                                        <p:cTn id="27" dur="500"/>
                                        <p:tgtEl>
                                          <p:spTgt spid="6553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Picture 1" descr="Barna Logo 2015 square cmyk.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75357" y="0"/>
            <a:ext cx="876376" cy="879301"/>
          </a:xfrm>
          <a:prstGeom prst="rect">
            <a:avLst/>
          </a:prstGeom>
        </p:spPr>
      </p:pic>
      <p:sp>
        <p:nvSpPr>
          <p:cNvPr id="8" name="Subtitle 2"/>
          <p:cNvSpPr txBox="1">
            <a:spLocks/>
          </p:cNvSpPr>
          <p:nvPr/>
        </p:nvSpPr>
        <p:spPr>
          <a:xfrm>
            <a:off x="3657600" y="3657600"/>
            <a:ext cx="7941733" cy="1695824"/>
          </a:xfrm>
          <a:prstGeom prst="rect">
            <a:avLst/>
          </a:prstGeom>
        </p:spPr>
        <p:txBody>
          <a:bodyPr vert="horz" lIns="121917" tIns="60959" rIns="121917" bIns="60959" rtlCol="0" anchor="ctr">
            <a:noAutofit/>
          </a:bodyPr>
          <a:lstStyle>
            <a:lvl1pPr marL="0" indent="0" algn="l" defTabSz="914354" rtl="0" eaLnBrk="1" latinLnBrk="0" hangingPunct="1">
              <a:lnSpc>
                <a:spcPct val="100000"/>
              </a:lnSpc>
              <a:spcBef>
                <a:spcPts val="600"/>
              </a:spcBef>
              <a:buClr>
                <a:schemeClr val="accent1"/>
              </a:buClr>
              <a:buSzPct val="90000"/>
              <a:buFont typeface="Courier New" panose="02070309020205020404" pitchFamily="49" charset="0"/>
              <a:buNone/>
              <a:defRPr lang="en-US" sz="1800" b="0" kern="1200" baseline="0">
                <a:solidFill>
                  <a:schemeClr val="tx1">
                    <a:lumMod val="60000"/>
                    <a:lumOff val="40000"/>
                  </a:schemeClr>
                </a:solidFill>
                <a:latin typeface="Arial"/>
                <a:ea typeface="+mn-ea"/>
                <a:cs typeface="Arial"/>
              </a:defRPr>
            </a:lvl1pPr>
            <a:lvl2pPr marL="457178" indent="0" algn="ctr" defTabSz="914354" rtl="0" eaLnBrk="1" latinLnBrk="0" hangingPunct="1">
              <a:lnSpc>
                <a:spcPct val="100000"/>
              </a:lnSpc>
              <a:spcBef>
                <a:spcPts val="0"/>
              </a:spcBef>
              <a:buClr>
                <a:schemeClr val="accent1"/>
              </a:buClr>
              <a:buSzPct val="90000"/>
              <a:buFont typeface="Courier New" panose="02070309020205020404" pitchFamily="49" charset="0"/>
              <a:buNone/>
              <a:defRPr lang="en-US" sz="2000" kern="1200">
                <a:solidFill>
                  <a:schemeClr val="tx1"/>
                </a:solidFill>
                <a:latin typeface="Arial"/>
                <a:ea typeface="+mn-ea"/>
                <a:cs typeface="Arial"/>
              </a:defRPr>
            </a:lvl2pPr>
            <a:lvl3pPr marL="914354" indent="0" algn="ctr" defTabSz="914354" rtl="0" eaLnBrk="1" latinLnBrk="0" hangingPunct="1">
              <a:lnSpc>
                <a:spcPct val="100000"/>
              </a:lnSpc>
              <a:spcBef>
                <a:spcPts val="0"/>
              </a:spcBef>
              <a:buClr>
                <a:schemeClr val="accent1"/>
              </a:buClr>
              <a:buSzPct val="90000"/>
              <a:buFont typeface="Courier New" panose="02070309020205020404" pitchFamily="49" charset="0"/>
              <a:buNone/>
              <a:defRPr lang="en-US" sz="1900" kern="1200">
                <a:solidFill>
                  <a:schemeClr val="tx1"/>
                </a:solidFill>
                <a:latin typeface="Arial"/>
                <a:ea typeface="+mn-ea"/>
                <a:cs typeface="Arial"/>
              </a:defRPr>
            </a:lvl3pPr>
            <a:lvl4pPr marL="1371532" indent="0" algn="ctr" defTabSz="914354" rtl="0" eaLnBrk="1" latinLnBrk="0" hangingPunct="1">
              <a:lnSpc>
                <a:spcPct val="100000"/>
              </a:lnSpc>
              <a:spcBef>
                <a:spcPts val="0"/>
              </a:spcBef>
              <a:buClr>
                <a:schemeClr val="accent1"/>
              </a:buClr>
              <a:buSzPct val="90000"/>
              <a:buFont typeface="Courier New" panose="02070309020205020404" pitchFamily="49" charset="0"/>
              <a:buNone/>
              <a:defRPr lang="en-US" sz="1600" kern="1200">
                <a:solidFill>
                  <a:schemeClr val="tx1"/>
                </a:solidFill>
                <a:latin typeface="Arial"/>
                <a:ea typeface="+mn-ea"/>
                <a:cs typeface="Arial"/>
              </a:defRPr>
            </a:lvl4pPr>
            <a:lvl5pPr marL="1828709" indent="0" algn="ctr" defTabSz="914354" rtl="0" eaLnBrk="1" latinLnBrk="0" hangingPunct="1">
              <a:lnSpc>
                <a:spcPct val="100000"/>
              </a:lnSpc>
              <a:spcBef>
                <a:spcPts val="0"/>
              </a:spcBef>
              <a:buClr>
                <a:schemeClr val="accent1"/>
              </a:buClr>
              <a:buSzPct val="100000"/>
              <a:buFont typeface="Courier New" panose="02070309020205020404" pitchFamily="49" charset="0"/>
              <a:buNone/>
              <a:defRPr sz="1600" kern="1200">
                <a:solidFill>
                  <a:schemeClr val="tx1"/>
                </a:solidFill>
                <a:latin typeface="Arial"/>
                <a:ea typeface="+mn-ea"/>
                <a:cs typeface="Arial"/>
              </a:defRPr>
            </a:lvl5pPr>
            <a:lvl6pPr marL="2285886"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r>
              <a:rPr kumimoji="0" lang="en-US" sz="7200" b="1" i="0" u="none" strike="noStrike" kern="1200" cap="none" spc="0" normalizeH="0" baseline="0" noProof="0" dirty="0">
                <a:ln>
                  <a:noFill/>
                </a:ln>
                <a:solidFill>
                  <a:srgbClr val="FFFFFF"/>
                </a:solidFill>
                <a:effectLst/>
                <a:uLnTx/>
                <a:uFillTx/>
                <a:latin typeface="Helvetica" pitchFamily="2" charset="0"/>
                <a:ea typeface="ヒラギノ角ゴ ProN W3"/>
                <a:cs typeface="DIN Alternate Bold"/>
              </a:rPr>
              <a:t>Christianity &amp; the Next Generation</a:t>
            </a:r>
          </a:p>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endParaRPr kumimoji="0" lang="en-US" sz="1800" b="0" i="0" u="none" strike="noStrike" kern="1200" cap="none" spc="0" normalizeH="0" baseline="0" noProof="0" dirty="0">
              <a:ln>
                <a:noFill/>
              </a:ln>
              <a:solidFill>
                <a:srgbClr val="FFFFFF"/>
              </a:solidFill>
              <a:effectLst/>
              <a:uLnTx/>
              <a:uFillTx/>
              <a:latin typeface="Helvetica" pitchFamily="2" charset="0"/>
              <a:ea typeface="ヒラギノ角ゴ ProN W3"/>
              <a:cs typeface="Avenir Black"/>
            </a:endParaRPr>
          </a:p>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endParaRPr kumimoji="0" lang="en-US" sz="1800" b="0" i="0" u="none" strike="noStrike" kern="1200" cap="none" spc="0" normalizeH="0" baseline="0" noProof="0" dirty="0">
              <a:ln>
                <a:noFill/>
              </a:ln>
              <a:solidFill>
                <a:srgbClr val="FFFFFF"/>
              </a:solidFill>
              <a:effectLst/>
              <a:uLnTx/>
              <a:uFillTx/>
              <a:latin typeface="Helvetica" pitchFamily="2" charset="0"/>
              <a:ea typeface="ヒラギノ角ゴ ProN W3"/>
              <a:cs typeface="Avenir Black"/>
            </a:endParaRPr>
          </a:p>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r>
              <a:rPr kumimoji="0" lang="en-US" sz="4000" b="1" i="0" u="none" strike="noStrike" kern="1200" cap="none" spc="0" normalizeH="0" baseline="0" noProof="0" dirty="0">
                <a:ln>
                  <a:noFill/>
                </a:ln>
                <a:solidFill>
                  <a:srgbClr val="FFFFFF"/>
                </a:solidFill>
                <a:effectLst/>
                <a:uLnTx/>
                <a:uFillTx/>
                <a:latin typeface="Helvetica" pitchFamily="2" charset="0"/>
                <a:ea typeface="ヒラギノ角ゴ ProN W3"/>
                <a:cs typeface="Avenir Black"/>
              </a:rPr>
              <a:t>David Kinnaman</a:t>
            </a:r>
            <a:endParaRPr kumimoji="0" lang="en-US" sz="4000" b="1" i="0" u="none" strike="noStrike" kern="1200" cap="none" spc="0" normalizeH="0" baseline="0" noProof="0" dirty="0">
              <a:ln>
                <a:noFill/>
              </a:ln>
              <a:solidFill>
                <a:srgbClr val="FFFFFF"/>
              </a:solidFill>
              <a:effectLst/>
              <a:uLnTx/>
              <a:uFillTx/>
              <a:latin typeface="Helvetica" pitchFamily="2" charset="0"/>
              <a:ea typeface="ヒラギノ角ゴ ProN W3"/>
              <a:cs typeface="Avenir Roman"/>
            </a:endParaRPr>
          </a:p>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endParaRPr kumimoji="0" lang="en-US" sz="1800" b="1" i="0" u="none" strike="noStrike" kern="1200" cap="none" spc="0" normalizeH="0" baseline="0" noProof="0" dirty="0">
              <a:ln>
                <a:noFill/>
              </a:ln>
              <a:solidFill>
                <a:srgbClr val="FFFFFF"/>
              </a:solidFill>
              <a:effectLst/>
              <a:uLnTx/>
              <a:uFillTx/>
              <a:latin typeface="Helvetica" pitchFamily="2" charset="0"/>
              <a:ea typeface="ヒラギノ角ゴ ProN W3"/>
              <a:cs typeface="DIN Alternate Bold"/>
            </a:endParaRPr>
          </a:p>
          <a:p>
            <a:pPr marL="0" marR="0" lvl="0" indent="0" algn="r" defTabSz="914354" rtl="0" eaLnBrk="1" fontAlgn="auto" latinLnBrk="0" hangingPunct="1">
              <a:lnSpc>
                <a:spcPct val="100000"/>
              </a:lnSpc>
              <a:spcBef>
                <a:spcPts val="600"/>
              </a:spcBef>
              <a:spcAft>
                <a:spcPts val="0"/>
              </a:spcAft>
              <a:buClr>
                <a:srgbClr val="FFFFFF"/>
              </a:buClr>
              <a:buSzPct val="90000"/>
              <a:buFont typeface="Courier New" panose="02070309020205020404" pitchFamily="49" charset="0"/>
              <a:buNone/>
              <a:tabLst/>
              <a:defRPr/>
            </a:pPr>
            <a:endParaRPr kumimoji="0" lang="en-US" sz="7200" b="1" i="0" u="none" strike="noStrike" kern="1200" cap="none" spc="0" normalizeH="0" baseline="0" noProof="0" dirty="0">
              <a:ln>
                <a:noFill/>
              </a:ln>
              <a:solidFill>
                <a:srgbClr val="FFFFFF"/>
              </a:solidFill>
              <a:effectLst/>
              <a:uLnTx/>
              <a:uFillTx/>
              <a:latin typeface="Helvetica" pitchFamily="2" charset="0"/>
              <a:ea typeface="ヒラギノ角ゴ ProN W3"/>
              <a:cs typeface="DIN Alternate Bold"/>
            </a:endParaRPr>
          </a:p>
        </p:txBody>
      </p:sp>
      <p:pic>
        <p:nvPicPr>
          <p:cNvPr id="7" name="Picture 6" descr="Asset 1@4x.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4652" y="961106"/>
            <a:ext cx="1650579" cy="4935789"/>
          </a:xfrm>
          <a:prstGeom prst="rect">
            <a:avLst/>
          </a:prstGeom>
        </p:spPr>
      </p:pic>
    </p:spTree>
    <p:extLst>
      <p:ext uri="{BB962C8B-B14F-4D97-AF65-F5344CB8AC3E}">
        <p14:creationId xmlns:p14="http://schemas.microsoft.com/office/powerpoint/2010/main" val="3032726470"/>
      </p:ext>
    </p:extLst>
  </p:cSld>
  <p:clrMapOvr>
    <a:masterClrMapping/>
  </p:clrMapOvr>
  <p:transition spd="med">
    <p:split orient="vert"/>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63087" y="304849"/>
            <a:ext cx="10466916" cy="5943575"/>
          </a:xfrm>
        </p:spPr>
        <p:txBody>
          <a:bodyPr anchor="t" anchorCtr="0">
            <a:normAutofit/>
          </a:bodyPr>
          <a:lstStyle/>
          <a:p>
            <a:pPr>
              <a:lnSpc>
                <a:spcPct val="140000"/>
              </a:lnSpc>
            </a:pPr>
            <a:r>
              <a:rPr lang="en-US" sz="3900" dirty="0">
                <a:latin typeface="Avenir Black"/>
                <a:cs typeface="Avenir Black"/>
              </a:rPr>
              <a:t>Trends Defining “Next Faith”</a:t>
            </a:r>
            <a:endParaRPr lang="en-US" sz="2800" dirty="0">
              <a:latin typeface="Avenir Black"/>
              <a:cs typeface="Avenir Black"/>
            </a:endParaRPr>
          </a:p>
          <a:p>
            <a:pPr marL="513522" indent="-513522">
              <a:lnSpc>
                <a:spcPct val="140000"/>
              </a:lnSpc>
              <a:buFont typeface="Arial" panose="020B0604020202020204" pitchFamily="34" charset="0"/>
              <a:buAutoNum type="arabicPeriod"/>
            </a:pPr>
            <a:r>
              <a:rPr lang="en-US" sz="2800" dirty="0">
                <a:latin typeface="Avenir Medium"/>
                <a:cs typeface="Avenir Medium"/>
              </a:rPr>
              <a:t>The </a:t>
            </a:r>
            <a:r>
              <a:rPr lang="en-US" sz="2800" dirty="0" err="1">
                <a:latin typeface="Avenir Medium"/>
                <a:cs typeface="Avenir Medium"/>
              </a:rPr>
              <a:t>Selfie</a:t>
            </a:r>
            <a:r>
              <a:rPr lang="en-US" sz="2800" dirty="0">
                <a:latin typeface="Avenir Medium"/>
                <a:cs typeface="Avenir Medium"/>
              </a:rPr>
              <a:t> and the Soul (Moral)</a:t>
            </a:r>
          </a:p>
          <a:p>
            <a:pPr marL="513522" indent="-513522">
              <a:lnSpc>
                <a:spcPct val="140000"/>
              </a:lnSpc>
              <a:buFont typeface="Arial" panose="020B0604020202020204" pitchFamily="34" charset="0"/>
              <a:buAutoNum type="arabicPeriod"/>
            </a:pPr>
            <a:r>
              <a:rPr lang="en-US" sz="2800" dirty="0">
                <a:latin typeface="Avenir Medium"/>
                <a:cs typeface="Avenir Medium"/>
              </a:rPr>
              <a:t>Digital Babylon (Technological)</a:t>
            </a:r>
          </a:p>
          <a:p>
            <a:pPr marL="513522" indent="-513522">
              <a:lnSpc>
                <a:spcPct val="140000"/>
              </a:lnSpc>
              <a:buFont typeface="Arial" panose="020B0604020202020204" pitchFamily="34" charset="0"/>
              <a:buAutoNum type="arabicPeriod"/>
            </a:pPr>
            <a:r>
              <a:rPr lang="en-US" sz="2800" dirty="0">
                <a:latin typeface="Avenir Medium"/>
                <a:cs typeface="Avenir Medium"/>
              </a:rPr>
              <a:t>The Changing Ways We Relate (Social)</a:t>
            </a:r>
          </a:p>
          <a:p>
            <a:pPr marL="513522" indent="-513522">
              <a:lnSpc>
                <a:spcPct val="140000"/>
              </a:lnSpc>
              <a:buFont typeface="Arial" panose="020B0604020202020204" pitchFamily="34" charset="0"/>
              <a:buAutoNum type="arabicPeriod"/>
            </a:pPr>
            <a:r>
              <a:rPr lang="en-US" sz="2800" dirty="0">
                <a:latin typeface="Avenir Medium"/>
                <a:cs typeface="Avenir Medium"/>
              </a:rPr>
              <a:t>The Anxious Age (Emotional)</a:t>
            </a:r>
          </a:p>
          <a:p>
            <a:pPr marL="513522" indent="-513522">
              <a:lnSpc>
                <a:spcPct val="140000"/>
              </a:lnSpc>
              <a:buFont typeface="Arial" panose="020B0604020202020204" pitchFamily="34" charset="0"/>
              <a:buAutoNum type="arabicPeriod"/>
            </a:pPr>
            <a:r>
              <a:rPr lang="en-US" sz="2800" dirty="0">
                <a:latin typeface="Avenir Medium"/>
                <a:cs typeface="Avenir Medium"/>
              </a:rPr>
              <a:t>Emerging Adulthood (Demographic)</a:t>
            </a:r>
          </a:p>
          <a:p>
            <a:pPr marL="513522" indent="-513522">
              <a:lnSpc>
                <a:spcPct val="140000"/>
              </a:lnSpc>
              <a:buFont typeface="Arial" panose="020B0604020202020204" pitchFamily="34" charset="0"/>
              <a:buAutoNum type="arabicPeriod"/>
            </a:pPr>
            <a:r>
              <a:rPr lang="en-US" sz="2800" dirty="0">
                <a:latin typeface="Avenir Medium"/>
                <a:cs typeface="Avenir Medium"/>
              </a:rPr>
              <a:t>The Rise of Post-Christian Skepticism (Religious)</a:t>
            </a:r>
          </a:p>
          <a:p>
            <a:pPr marL="513522" indent="-513522">
              <a:lnSpc>
                <a:spcPct val="140000"/>
              </a:lnSpc>
              <a:buFont typeface="Arial" panose="020B0604020202020204" pitchFamily="34" charset="0"/>
              <a:buAutoNum type="arabicPeriod"/>
            </a:pPr>
            <a:r>
              <a:rPr lang="en-US" sz="2800" dirty="0">
                <a:latin typeface="Avenir Medium"/>
                <a:cs typeface="Avenir Medium"/>
              </a:rPr>
              <a:t>The New Shape of Work (Economic)</a:t>
            </a:r>
          </a:p>
          <a:p>
            <a:pPr marL="513522" indent="-513522">
              <a:lnSpc>
                <a:spcPct val="140000"/>
              </a:lnSpc>
              <a:buFont typeface="Arial" panose="020B0604020202020204" pitchFamily="34" charset="0"/>
              <a:buAutoNum type="arabicPeriod"/>
            </a:pPr>
            <a:endParaRPr lang="en-US" sz="2800" dirty="0">
              <a:latin typeface="Avenir Medium"/>
              <a:cs typeface="Avenir Medium"/>
            </a:endParaRPr>
          </a:p>
        </p:txBody>
      </p:sp>
    </p:spTree>
    <p:extLst>
      <p:ext uri="{BB962C8B-B14F-4D97-AF65-F5344CB8AC3E}">
        <p14:creationId xmlns:p14="http://schemas.microsoft.com/office/powerpoint/2010/main" val="21471773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7300" dirty="0"/>
              <a:t>Case Study</a:t>
            </a:r>
            <a:br>
              <a:rPr lang="en-US" sz="7300" i="1" dirty="0"/>
            </a:br>
            <a:br>
              <a:rPr lang="en-US" i="1" dirty="0"/>
            </a:br>
            <a:r>
              <a:rPr lang="en-US" sz="4400" i="1" dirty="0"/>
              <a:t>Generosity</a:t>
            </a:r>
            <a:br>
              <a:rPr lang="en-US" i="1" dirty="0"/>
            </a:br>
            <a:br>
              <a:rPr lang="en-US" i="1" dirty="0"/>
            </a:br>
            <a:endParaRPr lang="en-US" i="1" dirty="0">
              <a:latin typeface="Avenir Black"/>
            </a:endParaRPr>
          </a:p>
        </p:txBody>
      </p:sp>
    </p:spTree>
    <p:extLst>
      <p:ext uri="{BB962C8B-B14F-4D97-AF65-F5344CB8AC3E}">
        <p14:creationId xmlns:p14="http://schemas.microsoft.com/office/powerpoint/2010/main" val="30257076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l="9182" t="28162" r="7051" b="32759"/>
          <a:stretch/>
        </p:blipFill>
        <p:spPr>
          <a:xfrm>
            <a:off x="988541" y="401054"/>
            <a:ext cx="10481564" cy="5867942"/>
          </a:xfrm>
          <a:prstGeom prst="rect">
            <a:avLst/>
          </a:prstGeom>
        </p:spPr>
      </p:pic>
      <p:pic>
        <p:nvPicPr>
          <p:cNvPr id="5" name="Picture 4" descr="Barna Logo 2015 square cmyk.jpg">
            <a:extLst>
              <a:ext uri="{FF2B5EF4-FFF2-40B4-BE49-F238E27FC236}">
                <a16:creationId xmlns:a16="http://schemas.microsoft.com/office/drawing/2014/main" id="{376FD9DB-12A7-C946-93C6-EC9BF2D7BD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1405801639"/>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l="4582" r="4582" b="25192"/>
          <a:stretch/>
        </p:blipFill>
        <p:spPr>
          <a:xfrm>
            <a:off x="571498" y="23150"/>
            <a:ext cx="11373367" cy="6547548"/>
          </a:xfrm>
          <a:prstGeom prst="rect">
            <a:avLst/>
          </a:prstGeom>
        </p:spPr>
      </p:pic>
      <p:pic>
        <p:nvPicPr>
          <p:cNvPr id="4" name="Picture 3" descr="Barna Logo 2015 square cmyk.jpg">
            <a:extLst>
              <a:ext uri="{FF2B5EF4-FFF2-40B4-BE49-F238E27FC236}">
                <a16:creationId xmlns:a16="http://schemas.microsoft.com/office/drawing/2014/main" id="{EFD02B49-D218-BC45-9B2E-4D9838A4A0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693062379"/>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l="3542" t="29456" r="6590" b="30199"/>
          <a:stretch/>
        </p:blipFill>
        <p:spPr>
          <a:xfrm>
            <a:off x="996778" y="733167"/>
            <a:ext cx="10610336" cy="5715923"/>
          </a:xfrm>
          <a:prstGeom prst="rect">
            <a:avLst/>
          </a:prstGeom>
        </p:spPr>
      </p:pic>
      <p:pic>
        <p:nvPicPr>
          <p:cNvPr id="4" name="Picture 3" descr="Barna Logo 2015 square cmyk.jpg">
            <a:extLst>
              <a:ext uri="{FF2B5EF4-FFF2-40B4-BE49-F238E27FC236}">
                <a16:creationId xmlns:a16="http://schemas.microsoft.com/office/drawing/2014/main" id="{FC19803A-B989-DE44-A42F-DAE296B79B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348102525"/>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l="10069" t="30734" r="10069" b="35219"/>
          <a:stretch/>
        </p:blipFill>
        <p:spPr>
          <a:xfrm>
            <a:off x="633093" y="626076"/>
            <a:ext cx="11371952" cy="5817826"/>
          </a:xfrm>
          <a:prstGeom prst="rect">
            <a:avLst/>
          </a:prstGeom>
        </p:spPr>
      </p:pic>
      <p:pic>
        <p:nvPicPr>
          <p:cNvPr id="3" name="Picture 2" descr="Barna Logo 2015 square cmyk.jpg">
            <a:extLst>
              <a:ext uri="{FF2B5EF4-FFF2-40B4-BE49-F238E27FC236}">
                <a16:creationId xmlns:a16="http://schemas.microsoft.com/office/drawing/2014/main" id="{7F6C6D1D-3850-5247-A0F2-24D26FACD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39846823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Our Moral Compass Points Inwards</a:t>
            </a:r>
          </a:p>
        </p:txBody>
      </p:sp>
      <p:pic>
        <p:nvPicPr>
          <p:cNvPr id="2" name="Picture 1"/>
          <p:cNvPicPr>
            <a:picLocks noChangeAspect="1"/>
          </p:cNvPicPr>
          <p:nvPr/>
        </p:nvPicPr>
        <p:blipFill>
          <a:blip r:embed="rId3"/>
          <a:stretch>
            <a:fillRect/>
          </a:stretch>
        </p:blipFill>
        <p:spPr>
          <a:xfrm>
            <a:off x="2221661" y="884651"/>
            <a:ext cx="7748693" cy="5513493"/>
          </a:xfrm>
          <a:prstGeom prst="rect">
            <a:avLst/>
          </a:prstGeom>
        </p:spPr>
      </p:pic>
    </p:spTree>
    <p:extLst>
      <p:ext uri="{BB962C8B-B14F-4D97-AF65-F5344CB8AC3E}">
        <p14:creationId xmlns:p14="http://schemas.microsoft.com/office/powerpoint/2010/main" val="3250971353"/>
      </p:ext>
    </p:extLst>
  </p:cSld>
  <p:clrMapOvr>
    <a:masterClrMapping/>
  </p:clrMapOvr>
  <p:transition spd="med">
    <p:split orient="vert"/>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l="8195" t="30923" r="8195" b="29389"/>
          <a:stretch/>
        </p:blipFill>
        <p:spPr>
          <a:xfrm>
            <a:off x="790832" y="191637"/>
            <a:ext cx="11072955" cy="6307181"/>
          </a:xfrm>
          <a:prstGeom prst="rect">
            <a:avLst/>
          </a:prstGeom>
        </p:spPr>
      </p:pic>
      <p:pic>
        <p:nvPicPr>
          <p:cNvPr id="3" name="Picture 2" descr="Barna Logo 2015 square cmyk.jpg">
            <a:extLst>
              <a:ext uri="{FF2B5EF4-FFF2-40B4-BE49-F238E27FC236}">
                <a16:creationId xmlns:a16="http://schemas.microsoft.com/office/drawing/2014/main" id="{2D709463-745E-2A4B-B790-465709E1F4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1201580685"/>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l="7579" t="30669" r="7579" b="30669"/>
          <a:stretch/>
        </p:blipFill>
        <p:spPr>
          <a:xfrm>
            <a:off x="819327" y="385011"/>
            <a:ext cx="10956011" cy="5991075"/>
          </a:xfrm>
          <a:prstGeom prst="rect">
            <a:avLst/>
          </a:prstGeom>
        </p:spPr>
      </p:pic>
      <p:pic>
        <p:nvPicPr>
          <p:cNvPr id="3" name="Picture 2" descr="Barna Logo 2015 square cmyk.jpg">
            <a:extLst>
              <a:ext uri="{FF2B5EF4-FFF2-40B4-BE49-F238E27FC236}">
                <a16:creationId xmlns:a16="http://schemas.microsoft.com/office/drawing/2014/main" id="{6E4316A9-8511-8646-A6C6-9E39A33489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30356407"/>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7300" dirty="0"/>
              <a:t>Religious</a:t>
            </a:r>
            <a:br>
              <a:rPr lang="en-US" i="1" dirty="0"/>
            </a:br>
            <a:br>
              <a:rPr lang="en-US" i="1" dirty="0"/>
            </a:br>
            <a:r>
              <a:rPr lang="en-US" sz="4400" i="1" dirty="0"/>
              <a:t>The Rise of Post-Christian Skepticism</a:t>
            </a:r>
          </a:p>
        </p:txBody>
      </p:sp>
    </p:spTree>
    <p:extLst>
      <p:ext uri="{BB962C8B-B14F-4D97-AF65-F5344CB8AC3E}">
        <p14:creationId xmlns:p14="http://schemas.microsoft.com/office/powerpoint/2010/main" val="37968870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8157" y="1905318"/>
            <a:ext cx="2159448" cy="3047365"/>
          </a:xfrm>
          <a:prstGeom prst="rect">
            <a:avLst/>
          </a:prstGeom>
        </p:spPr>
      </p:pic>
      <p:sp>
        <p:nvSpPr>
          <p:cNvPr id="5" name="Title 1"/>
          <p:cNvSpPr>
            <a:spLocks noGrp="1"/>
          </p:cNvSpPr>
          <p:nvPr>
            <p:ph type="title"/>
          </p:nvPr>
        </p:nvSpPr>
        <p:spPr>
          <a:xfrm>
            <a:off x="4876800" y="1397000"/>
            <a:ext cx="6489443" cy="4064000"/>
          </a:xfrm>
        </p:spPr>
        <p:txBody>
          <a:bodyPr/>
          <a:lstStyle/>
          <a:p>
            <a:pPr algn="l"/>
            <a:r>
              <a:rPr lang="en-US" sz="6667" dirty="0">
                <a:latin typeface="DIN Alternate" charset="0"/>
                <a:ea typeface="DIN Alternate" charset="0"/>
                <a:cs typeface="DIN Alternate" charset="0"/>
              </a:rPr>
              <a:t>The credibility </a:t>
            </a:r>
            <a:br>
              <a:rPr lang="en-US" sz="6667" dirty="0">
                <a:latin typeface="DIN Alternate" charset="0"/>
                <a:ea typeface="DIN Alternate" charset="0"/>
                <a:cs typeface="DIN Alternate" charset="0"/>
              </a:rPr>
            </a:br>
            <a:r>
              <a:rPr lang="en-US" sz="6667" dirty="0">
                <a:latin typeface="DIN Alternate" charset="0"/>
                <a:ea typeface="DIN Alternate" charset="0"/>
                <a:cs typeface="DIN Alternate" charset="0"/>
              </a:rPr>
              <a:t>of Christians </a:t>
            </a:r>
            <a:br>
              <a:rPr lang="en-US" sz="6667" dirty="0">
                <a:latin typeface="DIN Alternate" charset="0"/>
                <a:ea typeface="DIN Alternate" charset="0"/>
                <a:cs typeface="DIN Alternate" charset="0"/>
              </a:rPr>
            </a:br>
            <a:r>
              <a:rPr lang="en-US" sz="6667" dirty="0">
                <a:latin typeface="DIN Alternate" charset="0"/>
                <a:ea typeface="DIN Alternate" charset="0"/>
                <a:cs typeface="DIN Alternate" charset="0"/>
              </a:rPr>
              <a:t>is waning, </a:t>
            </a:r>
            <a:br>
              <a:rPr lang="en-US" sz="6667" dirty="0">
                <a:latin typeface="DIN Alternate" charset="0"/>
                <a:ea typeface="DIN Alternate" charset="0"/>
                <a:cs typeface="DIN Alternate" charset="0"/>
              </a:rPr>
            </a:br>
            <a:r>
              <a:rPr lang="en-US" sz="6667" dirty="0">
                <a:latin typeface="DIN Alternate" charset="0"/>
                <a:ea typeface="DIN Alternate" charset="0"/>
                <a:cs typeface="DIN Alternate" charset="0"/>
              </a:rPr>
              <a:t>but not gone.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pic>
        <p:nvPicPr>
          <p:cNvPr id="7" name="Picture 6" descr="Barna Logo 2015 square cmyk.jpg">
            <a:extLst>
              <a:ext uri="{FF2B5EF4-FFF2-40B4-BE49-F238E27FC236}">
                <a16:creationId xmlns:a16="http://schemas.microsoft.com/office/drawing/2014/main" id="{419AA135-9DE1-4B4F-8FDA-CA54316FB7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1762407948"/>
      </p:ext>
    </p:extLst>
  </p:cSld>
  <p:clrMapOvr>
    <a:masterClrMapping/>
  </p:clrMapOvr>
  <p:transition spd="med">
    <p:split orient="vert"/>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0821FF4-01DE-964D-A6C4-733B9942CDBD}"/>
              </a:ext>
            </a:extLst>
          </p:cNvPr>
          <p:cNvSpPr>
            <a:spLocks noGrp="1"/>
          </p:cNvSpPr>
          <p:nvPr>
            <p:ph type="sldNum" sz="quarter" idx="4"/>
          </p:nvPr>
        </p:nvSpPr>
        <p:spPr/>
        <p:txBody>
          <a:bodyPr/>
          <a:lstStyle/>
          <a:p>
            <a:fld id="{6146D415-765C-4D91-B7E2-D51680F8491C}" type="slidenum">
              <a:rPr lang="en-US" b="1" smtClean="0">
                <a:latin typeface="Helvetica"/>
                <a:cs typeface="Helvetica"/>
              </a:rPr>
              <a:pPr/>
              <a:t>74</a:t>
            </a:fld>
            <a:endParaRPr lang="en-US" b="1">
              <a:latin typeface="Helvetica"/>
              <a:cs typeface="Helvetica"/>
            </a:endParaRPr>
          </a:p>
        </p:txBody>
      </p:sp>
      <p:sp>
        <p:nvSpPr>
          <p:cNvPr id="5" name="Title 4">
            <a:extLst>
              <a:ext uri="{FF2B5EF4-FFF2-40B4-BE49-F238E27FC236}">
                <a16:creationId xmlns:a16="http://schemas.microsoft.com/office/drawing/2014/main" id="{CE0CEC48-6DAC-DA43-9B7A-A3CF1E5B6D83}"/>
              </a:ext>
            </a:extLst>
          </p:cNvPr>
          <p:cNvSpPr>
            <a:spLocks noGrp="1"/>
          </p:cNvSpPr>
          <p:nvPr>
            <p:ph type="title"/>
          </p:nvPr>
        </p:nvSpPr>
        <p:spPr>
          <a:xfrm>
            <a:off x="627490" y="381000"/>
            <a:ext cx="9170225" cy="598320"/>
          </a:xfrm>
        </p:spPr>
        <p:txBody>
          <a:bodyPr/>
          <a:lstStyle/>
          <a:p>
            <a:r>
              <a:rPr lang="en-US" sz="3200" dirty="0">
                <a:latin typeface="DIN Alternate" charset="0"/>
                <a:ea typeface="DIN Alternate" charset="0"/>
                <a:cs typeface="DIN Alternate" charset="0"/>
              </a:rPr>
              <a:t>PASTORS’ CREDIBILITY IS UNDER QUESTION</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800" y="1701800"/>
            <a:ext cx="10566400" cy="1899208"/>
          </a:xfrm>
          <a:prstGeom prst="rect">
            <a:avLst/>
          </a:prstGeom>
        </p:spPr>
      </p:pic>
      <p:sp>
        <p:nvSpPr>
          <p:cNvPr id="8" name="Title 4">
            <a:extLst>
              <a:ext uri="{FF2B5EF4-FFF2-40B4-BE49-F238E27FC236}">
                <a16:creationId xmlns:a16="http://schemas.microsoft.com/office/drawing/2014/main" id="{CE0CEC48-6DAC-DA43-9B7A-A3CF1E5B6D83}"/>
              </a:ext>
            </a:extLst>
          </p:cNvPr>
          <p:cNvSpPr txBox="1">
            <a:spLocks/>
          </p:cNvSpPr>
          <p:nvPr/>
        </p:nvSpPr>
        <p:spPr>
          <a:xfrm>
            <a:off x="914401" y="2311401"/>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5333" dirty="0">
                <a:solidFill>
                  <a:srgbClr val="F26161"/>
                </a:solidFill>
                <a:latin typeface="DIN Alternate" charset="0"/>
                <a:ea typeface="DIN Alternate" charset="0"/>
                <a:cs typeface="DIN Alternate" charset="0"/>
              </a:rPr>
              <a:t>24</a:t>
            </a:r>
            <a:r>
              <a:rPr lang="en-US" sz="5333" baseline="30000" dirty="0">
                <a:solidFill>
                  <a:srgbClr val="F26161"/>
                </a:solidFill>
                <a:latin typeface="DIN Alternate" charset="0"/>
                <a:ea typeface="DIN Alternate" charset="0"/>
                <a:cs typeface="DIN Alternate" charset="0"/>
              </a:rPr>
              <a:t>%</a:t>
            </a:r>
          </a:p>
        </p:txBody>
      </p:sp>
      <p:sp>
        <p:nvSpPr>
          <p:cNvPr id="11" name="Title 4">
            <a:extLst>
              <a:ext uri="{FF2B5EF4-FFF2-40B4-BE49-F238E27FC236}">
                <a16:creationId xmlns:a16="http://schemas.microsoft.com/office/drawing/2014/main" id="{CE0CEC48-6DAC-DA43-9B7A-A3CF1E5B6D83}"/>
              </a:ext>
            </a:extLst>
          </p:cNvPr>
          <p:cNvSpPr txBox="1">
            <a:spLocks/>
          </p:cNvSpPr>
          <p:nvPr/>
        </p:nvSpPr>
        <p:spPr>
          <a:xfrm>
            <a:off x="3048001" y="2331013"/>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5333" spc="-400" dirty="0">
                <a:solidFill>
                  <a:srgbClr val="F26161"/>
                </a:solidFill>
                <a:latin typeface="DIN Alternate" charset="0"/>
                <a:ea typeface="DIN Alternate" charset="0"/>
                <a:cs typeface="DIN Alternate" charset="0"/>
              </a:rPr>
              <a:t>1</a:t>
            </a:r>
            <a:r>
              <a:rPr lang="en-US" sz="5333" dirty="0">
                <a:solidFill>
                  <a:srgbClr val="F26161"/>
                </a:solidFill>
                <a:latin typeface="DIN Alternate" charset="0"/>
                <a:ea typeface="DIN Alternate" charset="0"/>
                <a:cs typeface="DIN Alternate" charset="0"/>
              </a:rPr>
              <a:t>9</a:t>
            </a:r>
            <a:r>
              <a:rPr lang="en-US" sz="5333" baseline="30000" dirty="0">
                <a:solidFill>
                  <a:srgbClr val="F26161"/>
                </a:solidFill>
                <a:latin typeface="DIN Alternate" charset="0"/>
                <a:ea typeface="DIN Alternate" charset="0"/>
                <a:cs typeface="DIN Alternate" charset="0"/>
              </a:rPr>
              <a:t>%</a:t>
            </a:r>
          </a:p>
        </p:txBody>
      </p:sp>
      <p:sp>
        <p:nvSpPr>
          <p:cNvPr id="12" name="Title 4">
            <a:extLst>
              <a:ext uri="{FF2B5EF4-FFF2-40B4-BE49-F238E27FC236}">
                <a16:creationId xmlns:a16="http://schemas.microsoft.com/office/drawing/2014/main" id="{CE0CEC48-6DAC-DA43-9B7A-A3CF1E5B6D83}"/>
              </a:ext>
            </a:extLst>
          </p:cNvPr>
          <p:cNvSpPr txBox="1">
            <a:spLocks/>
          </p:cNvSpPr>
          <p:nvPr/>
        </p:nvSpPr>
        <p:spPr>
          <a:xfrm>
            <a:off x="5208550" y="2331013"/>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5333" spc="-200" dirty="0">
                <a:solidFill>
                  <a:srgbClr val="F26161"/>
                </a:solidFill>
                <a:latin typeface="DIN Alternate" charset="0"/>
                <a:ea typeface="DIN Alternate" charset="0"/>
                <a:cs typeface="DIN Alternate" charset="0"/>
              </a:rPr>
              <a:t>2</a:t>
            </a:r>
            <a:r>
              <a:rPr lang="en-US" sz="5333" dirty="0">
                <a:solidFill>
                  <a:srgbClr val="F26161"/>
                </a:solidFill>
                <a:latin typeface="DIN Alternate" charset="0"/>
                <a:ea typeface="DIN Alternate" charset="0"/>
                <a:cs typeface="DIN Alternate" charset="0"/>
              </a:rPr>
              <a:t>1</a:t>
            </a:r>
            <a:r>
              <a:rPr lang="en-US" sz="5333" baseline="30000" dirty="0">
                <a:solidFill>
                  <a:srgbClr val="F26161"/>
                </a:solidFill>
                <a:latin typeface="DIN Alternate" charset="0"/>
                <a:ea typeface="DIN Alternate" charset="0"/>
                <a:cs typeface="DIN Alternate" charset="0"/>
              </a:rPr>
              <a:t>%</a:t>
            </a:r>
          </a:p>
        </p:txBody>
      </p:sp>
      <p:sp>
        <p:nvSpPr>
          <p:cNvPr id="13" name="Title 4">
            <a:extLst>
              <a:ext uri="{FF2B5EF4-FFF2-40B4-BE49-F238E27FC236}">
                <a16:creationId xmlns:a16="http://schemas.microsoft.com/office/drawing/2014/main" id="{CE0CEC48-6DAC-DA43-9B7A-A3CF1E5B6D83}"/>
              </a:ext>
            </a:extLst>
          </p:cNvPr>
          <p:cNvSpPr txBox="1">
            <a:spLocks/>
          </p:cNvSpPr>
          <p:nvPr/>
        </p:nvSpPr>
        <p:spPr>
          <a:xfrm>
            <a:off x="7416801" y="2331013"/>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5333" dirty="0">
                <a:solidFill>
                  <a:srgbClr val="F26161"/>
                </a:solidFill>
                <a:latin typeface="DIN Alternate" charset="0"/>
                <a:ea typeface="DIN Alternate" charset="0"/>
                <a:cs typeface="DIN Alternate" charset="0"/>
              </a:rPr>
              <a:t>25</a:t>
            </a:r>
            <a:r>
              <a:rPr lang="en-US" sz="5333" baseline="30000" dirty="0">
                <a:solidFill>
                  <a:srgbClr val="F26161"/>
                </a:solidFill>
                <a:latin typeface="DIN Alternate" charset="0"/>
                <a:ea typeface="DIN Alternate" charset="0"/>
                <a:cs typeface="DIN Alternate" charset="0"/>
              </a:rPr>
              <a:t>%</a:t>
            </a:r>
          </a:p>
        </p:txBody>
      </p:sp>
      <p:sp>
        <p:nvSpPr>
          <p:cNvPr id="14" name="Title 4">
            <a:extLst>
              <a:ext uri="{FF2B5EF4-FFF2-40B4-BE49-F238E27FC236}">
                <a16:creationId xmlns:a16="http://schemas.microsoft.com/office/drawing/2014/main" id="{CE0CEC48-6DAC-DA43-9B7A-A3CF1E5B6D83}"/>
              </a:ext>
            </a:extLst>
          </p:cNvPr>
          <p:cNvSpPr txBox="1">
            <a:spLocks/>
          </p:cNvSpPr>
          <p:nvPr/>
        </p:nvSpPr>
        <p:spPr>
          <a:xfrm>
            <a:off x="9550401" y="2331013"/>
            <a:ext cx="1774900" cy="711201"/>
          </a:xfrm>
          <a:prstGeom prst="rect">
            <a:avLst/>
          </a:prstGeom>
        </p:spPr>
        <p:txBody>
          <a:bodyPr vert="horz" lIns="121917" tIns="60959" rIns="121917" bIns="60959" rtlCol="0" anchor="ctr">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5333" spc="-400" dirty="0">
                <a:solidFill>
                  <a:srgbClr val="F26161"/>
                </a:solidFill>
                <a:latin typeface="DIN Alternate" charset="0"/>
                <a:ea typeface="DIN Alternate" charset="0"/>
                <a:cs typeface="DIN Alternate" charset="0"/>
              </a:rPr>
              <a:t>1</a:t>
            </a:r>
            <a:r>
              <a:rPr lang="en-US" sz="5333" dirty="0">
                <a:solidFill>
                  <a:srgbClr val="F26161"/>
                </a:solidFill>
                <a:latin typeface="DIN Alternate" charset="0"/>
                <a:ea typeface="DIN Alternate" charset="0"/>
                <a:cs typeface="DIN Alternate" charset="0"/>
              </a:rPr>
              <a:t>5</a:t>
            </a:r>
            <a:r>
              <a:rPr lang="en-US" sz="5333" baseline="30000" dirty="0">
                <a:solidFill>
                  <a:srgbClr val="F26161"/>
                </a:solidFill>
                <a:latin typeface="DIN Alternate" charset="0"/>
                <a:ea typeface="DIN Alternate" charset="0"/>
                <a:cs typeface="DIN Alternate" charset="0"/>
              </a:rPr>
              <a:t>%</a:t>
            </a:r>
          </a:p>
        </p:txBody>
      </p:sp>
      <p:sp>
        <p:nvSpPr>
          <p:cNvPr id="15" name="Title 4">
            <a:extLst>
              <a:ext uri="{FF2B5EF4-FFF2-40B4-BE49-F238E27FC236}">
                <a16:creationId xmlns:a16="http://schemas.microsoft.com/office/drawing/2014/main" id="{CE0CEC48-6DAC-DA43-9B7A-A3CF1E5B6D83}"/>
              </a:ext>
            </a:extLst>
          </p:cNvPr>
          <p:cNvSpPr txBox="1">
            <a:spLocks/>
          </p:cNvSpPr>
          <p:nvPr/>
        </p:nvSpPr>
        <p:spPr>
          <a:xfrm>
            <a:off x="783221" y="4038601"/>
            <a:ext cx="1906080"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lnSpc>
                <a:spcPct val="100000"/>
              </a:lnSpc>
            </a:pPr>
            <a:r>
              <a:rPr lang="en-US" sz="1600" dirty="0">
                <a:solidFill>
                  <a:srgbClr val="2B2B2D"/>
                </a:solidFill>
                <a:latin typeface="DIN Alternate" charset="0"/>
                <a:ea typeface="DIN Alternate" charset="0"/>
                <a:cs typeface="DIN Alternate" charset="0"/>
              </a:rPr>
              <a:t>PASTORS ARE NOT INFLUENTIAL IN THE COMMUNITY</a:t>
            </a:r>
          </a:p>
        </p:txBody>
      </p:sp>
      <p:sp>
        <p:nvSpPr>
          <p:cNvPr id="16" name="Title 4">
            <a:extLst>
              <a:ext uri="{FF2B5EF4-FFF2-40B4-BE49-F238E27FC236}">
                <a16:creationId xmlns:a16="http://schemas.microsoft.com/office/drawing/2014/main" id="{CE0CEC48-6DAC-DA43-9B7A-A3CF1E5B6D83}"/>
              </a:ext>
            </a:extLst>
          </p:cNvPr>
          <p:cNvSpPr txBox="1">
            <a:spLocks/>
          </p:cNvSpPr>
          <p:nvPr/>
        </p:nvSpPr>
        <p:spPr>
          <a:xfrm>
            <a:off x="2821285" y="4038601"/>
            <a:ext cx="2157115"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lnSpc>
                <a:spcPct val="100000"/>
              </a:lnSpc>
            </a:pPr>
            <a:r>
              <a:rPr lang="en-US" sz="1600" dirty="0">
                <a:solidFill>
                  <a:srgbClr val="2B2B2D"/>
                </a:solidFill>
                <a:latin typeface="DIN Alternate" charset="0"/>
                <a:ea typeface="DIN Alternate" charset="0"/>
                <a:cs typeface="DIN Alternate" charset="0"/>
              </a:rPr>
              <a:t>PASTORS ARE VERY INFLUENTIAL IN THE COMMUNITY</a:t>
            </a:r>
          </a:p>
        </p:txBody>
      </p:sp>
      <p:sp>
        <p:nvSpPr>
          <p:cNvPr id="17" name="Title 4">
            <a:extLst>
              <a:ext uri="{FF2B5EF4-FFF2-40B4-BE49-F238E27FC236}">
                <a16:creationId xmlns:a16="http://schemas.microsoft.com/office/drawing/2014/main" id="{CE0CEC48-6DAC-DA43-9B7A-A3CF1E5B6D83}"/>
              </a:ext>
            </a:extLst>
          </p:cNvPr>
          <p:cNvSpPr txBox="1">
            <a:spLocks/>
          </p:cNvSpPr>
          <p:nvPr/>
        </p:nvSpPr>
        <p:spPr>
          <a:xfrm>
            <a:off x="5175974" y="4038601"/>
            <a:ext cx="1774900"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PASTORS ARE A VERY CREDIBLE SOURCE OF INSIGHT ON TODAY’S ISSUES</a:t>
            </a:r>
          </a:p>
        </p:txBody>
      </p:sp>
      <p:sp>
        <p:nvSpPr>
          <p:cNvPr id="18" name="Title 4">
            <a:extLst>
              <a:ext uri="{FF2B5EF4-FFF2-40B4-BE49-F238E27FC236}">
                <a16:creationId xmlns:a16="http://schemas.microsoft.com/office/drawing/2014/main" id="{CE0CEC48-6DAC-DA43-9B7A-A3CF1E5B6D83}"/>
              </a:ext>
            </a:extLst>
          </p:cNvPr>
          <p:cNvSpPr txBox="1">
            <a:spLocks/>
          </p:cNvSpPr>
          <p:nvPr/>
        </p:nvSpPr>
        <p:spPr>
          <a:xfrm>
            <a:off x="7262309" y="4038601"/>
            <a:ext cx="1929392"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PASTORS ARE A NOT VERY OR NOT AT ALL CREDIBLE SOURCE OF INSIGHT ON TODAY’S ISSUES</a:t>
            </a:r>
          </a:p>
        </p:txBody>
      </p:sp>
      <p:sp>
        <p:nvSpPr>
          <p:cNvPr id="19" name="Title 4">
            <a:extLst>
              <a:ext uri="{FF2B5EF4-FFF2-40B4-BE49-F238E27FC236}">
                <a16:creationId xmlns:a16="http://schemas.microsoft.com/office/drawing/2014/main" id="{CE0CEC48-6DAC-DA43-9B7A-A3CF1E5B6D83}"/>
              </a:ext>
            </a:extLst>
          </p:cNvPr>
          <p:cNvSpPr txBox="1">
            <a:spLocks/>
          </p:cNvSpPr>
          <p:nvPr/>
        </p:nvSpPr>
        <p:spPr>
          <a:xfrm>
            <a:off x="9401975" y="4038601"/>
            <a:ext cx="1977227" cy="711201"/>
          </a:xfrm>
          <a:prstGeom prst="rect">
            <a:avLst/>
          </a:prstGeom>
        </p:spPr>
        <p:txBody>
          <a:bodyPr vert="horz" lIns="121917" tIns="60959" rIns="121917" bIns="60959" rtlCol="0" anchor="t">
            <a:noAutofit/>
          </a:bodyPr>
          <a:lstStyle>
            <a:lvl1pPr algn="l" defTabSz="914354" rtl="0" eaLnBrk="1" latinLnBrk="0" hangingPunct="1">
              <a:lnSpc>
                <a:spcPct val="90000"/>
              </a:lnSpc>
              <a:spcBef>
                <a:spcPct val="0"/>
              </a:spcBef>
              <a:buNone/>
              <a:defRPr sz="2800" b="1" i="0" kern="1200" baseline="0">
                <a:solidFill>
                  <a:schemeClr val="tx1"/>
                </a:solidFill>
                <a:latin typeface="Arial"/>
                <a:ea typeface="+mj-ea"/>
                <a:cs typeface="Arial"/>
              </a:defRPr>
            </a:lvl1pPr>
          </a:lstStyle>
          <a:p>
            <a:pPr algn="ctr"/>
            <a:r>
              <a:rPr lang="en-US" sz="1600" dirty="0">
                <a:solidFill>
                  <a:srgbClr val="2B2B2D"/>
                </a:solidFill>
                <a:latin typeface="DIN Alternate" charset="0"/>
                <a:ea typeface="DIN Alternate" charset="0"/>
                <a:cs typeface="DIN Alternate" charset="0"/>
              </a:rPr>
              <a:t>NOT SURE IF PASTORS ARE A CREDIBLE SOURCE OF INSIGHT ON TODAY’S ISSUES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pic>
        <p:nvPicPr>
          <p:cNvPr id="20" name="Picture 19" descr="Barna Logo 2015 square cmyk.jpg">
            <a:extLst>
              <a:ext uri="{FF2B5EF4-FFF2-40B4-BE49-F238E27FC236}">
                <a16:creationId xmlns:a16="http://schemas.microsoft.com/office/drawing/2014/main" id="{97B3345C-FD69-134B-B26B-56BBD58469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2590892059"/>
      </p:ext>
    </p:extLst>
  </p:cSld>
  <p:clrMapOvr>
    <a:masterClrMapping/>
  </p:clrMapOvr>
  <p:transition spd="med">
    <p:split orient="vert"/>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C25AF7-7136-A644-98E3-871D792A7DE4}"/>
              </a:ext>
            </a:extLst>
          </p:cNvPr>
          <p:cNvSpPr>
            <a:spLocks noGrp="1"/>
          </p:cNvSpPr>
          <p:nvPr>
            <p:ph type="sldNum" sz="quarter" idx="4"/>
          </p:nvPr>
        </p:nvSpPr>
        <p:spPr/>
        <p:txBody>
          <a:bodyPr/>
          <a:lstStyle/>
          <a:p>
            <a:fld id="{6146D415-765C-4D91-B7E2-D51680F8491C}" type="slidenum">
              <a:rPr lang="en-US" b="1" smtClean="0">
                <a:latin typeface="Helvetica"/>
                <a:cs typeface="Helvetica"/>
              </a:rPr>
              <a:pPr/>
              <a:t>75</a:t>
            </a:fld>
            <a:endParaRPr lang="en-US" b="1">
              <a:latin typeface="Helvetica"/>
              <a:cs typeface="Helvetica"/>
            </a:endParaRPr>
          </a:p>
        </p:txBody>
      </p:sp>
      <p:sp>
        <p:nvSpPr>
          <p:cNvPr id="4" name="Footer Placeholder 3">
            <a:extLst>
              <a:ext uri="{FF2B5EF4-FFF2-40B4-BE49-F238E27FC236}">
                <a16:creationId xmlns:a16="http://schemas.microsoft.com/office/drawing/2014/main" id="{0E9B03B6-9DF4-D943-B306-BB1851055AC1}"/>
              </a:ext>
            </a:extLst>
          </p:cNvPr>
          <p:cNvSpPr>
            <a:spLocks noGrp="1"/>
          </p:cNvSpPr>
          <p:nvPr>
            <p:ph type="ftr" sz="quarter" idx="3"/>
          </p:nvPr>
        </p:nvSpPr>
        <p:spPr/>
        <p:txBody>
          <a:bodyPr/>
          <a:lstStyle/>
          <a:p>
            <a:pPr algn="l"/>
            <a:r>
              <a:rPr lang="en-US"/>
              <a:t>Gen Z: The Next, Next Generation</a:t>
            </a:r>
            <a:endParaRPr lang="en-US" b="0">
              <a:latin typeface="HelveticaNeueLT Std Lt"/>
              <a:cs typeface="HelveticaNeueLT Std Lt"/>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graphicFrame>
        <p:nvGraphicFramePr>
          <p:cNvPr id="7" name="Chart 6"/>
          <p:cNvGraphicFramePr/>
          <p:nvPr>
            <p:extLst>
              <p:ext uri="{D42A27DB-BD31-4B8C-83A1-F6EECF244321}">
                <p14:modId xmlns:p14="http://schemas.microsoft.com/office/powerpoint/2010/main" val="736085459"/>
              </p:ext>
            </p:extLst>
          </p:nvPr>
        </p:nvGraphicFramePr>
        <p:xfrm>
          <a:off x="2438400" y="922867"/>
          <a:ext cx="73152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 Placeholder 1"/>
          <p:cNvSpPr txBox="1">
            <a:spLocks/>
          </p:cNvSpPr>
          <p:nvPr/>
        </p:nvSpPr>
        <p:spPr>
          <a:xfrm>
            <a:off x="3371274" y="1566258"/>
            <a:ext cx="5449453" cy="3725487"/>
          </a:xfrm>
          <a:prstGeom prst="rect">
            <a:avLst/>
          </a:prstGeom>
        </p:spPr>
        <p:txBody>
          <a:bodyPr vert="horz" lIns="121917" tIns="60959" rIns="121917" bIns="60959" rtlCol="0">
            <a:noAutofit/>
          </a:bodyPr>
          <a:lstStyle>
            <a:lvl1pPr marL="0" indent="0" algn="l" defTabSz="914354" rtl="0" eaLnBrk="1" latinLnBrk="0" hangingPunct="1">
              <a:lnSpc>
                <a:spcPct val="100000"/>
              </a:lnSpc>
              <a:spcBef>
                <a:spcPts val="600"/>
              </a:spcBef>
              <a:spcAft>
                <a:spcPts val="600"/>
              </a:spcAft>
              <a:buClr>
                <a:schemeClr val="accent1"/>
              </a:buClr>
              <a:buSzPct val="90000"/>
              <a:buFont typeface="Courier New" panose="02070309020205020404" pitchFamily="49" charset="0"/>
              <a:buNone/>
              <a:defRPr lang="en-US" sz="1600" b="0" kern="1200">
                <a:solidFill>
                  <a:schemeClr val="tx1"/>
                </a:solidFill>
                <a:latin typeface="Arial"/>
                <a:ea typeface="+mn-ea"/>
                <a:cs typeface="Arial"/>
              </a:defRPr>
            </a:lvl1pPr>
            <a:lvl2pPr marL="457200" indent="-137160" algn="l" defTabSz="914354" rtl="0" eaLnBrk="1" latinLnBrk="0" hangingPunct="1">
              <a:lnSpc>
                <a:spcPct val="100000"/>
              </a:lnSpc>
              <a:spcBef>
                <a:spcPts val="0"/>
              </a:spcBef>
              <a:buClr>
                <a:schemeClr val="accent1"/>
              </a:buClr>
              <a:buSzPct val="90000"/>
              <a:buFont typeface="Courier New" panose="02070309020205020404" pitchFamily="49" charset="0"/>
              <a:buChar char="o"/>
              <a:defRPr lang="en-US" sz="1400" kern="1200">
                <a:solidFill>
                  <a:schemeClr val="tx1"/>
                </a:solidFill>
                <a:latin typeface="Arial"/>
                <a:ea typeface="+mn-ea"/>
                <a:cs typeface="Arial"/>
              </a:defRPr>
            </a:lvl2pPr>
            <a:lvl3pPr marL="914400" indent="-137160" algn="l" defTabSz="914354" rtl="0" eaLnBrk="1" latinLnBrk="0" hangingPunct="1">
              <a:lnSpc>
                <a:spcPct val="100000"/>
              </a:lnSpc>
              <a:spcBef>
                <a:spcPts val="0"/>
              </a:spcBef>
              <a:buClr>
                <a:schemeClr val="accent1"/>
              </a:buClr>
              <a:buSzPct val="90000"/>
              <a:buFont typeface="Courier New" panose="02070309020205020404" pitchFamily="49" charset="0"/>
              <a:buChar char="o"/>
              <a:defRPr lang="en-US" sz="1200" kern="1200">
                <a:solidFill>
                  <a:schemeClr val="tx1"/>
                </a:solidFill>
                <a:latin typeface="Arial"/>
                <a:ea typeface="+mn-ea"/>
                <a:cs typeface="Arial"/>
              </a:defRPr>
            </a:lvl3pPr>
            <a:lvl4pPr marL="1371600" indent="-137160" algn="l" defTabSz="914354" rtl="0" eaLnBrk="1" latinLnBrk="0" hangingPunct="1">
              <a:lnSpc>
                <a:spcPct val="100000"/>
              </a:lnSpc>
              <a:spcBef>
                <a:spcPts val="0"/>
              </a:spcBef>
              <a:buClr>
                <a:schemeClr val="accent1"/>
              </a:buClr>
              <a:buSzPct val="90000"/>
              <a:buFont typeface="Courier New" panose="02070309020205020404" pitchFamily="49" charset="0"/>
              <a:buChar char="o"/>
              <a:defRPr lang="en-US" sz="1200" kern="1200">
                <a:solidFill>
                  <a:schemeClr val="tx1"/>
                </a:solidFill>
                <a:latin typeface="Arial"/>
                <a:ea typeface="+mn-ea"/>
                <a:cs typeface="Arial"/>
              </a:defRPr>
            </a:lvl4pPr>
            <a:lvl5pPr marL="1828800" indent="-137160" algn="l" defTabSz="914354" rtl="0" eaLnBrk="1" latinLnBrk="0" hangingPunct="1">
              <a:lnSpc>
                <a:spcPct val="100000"/>
              </a:lnSpc>
              <a:spcBef>
                <a:spcPts val="0"/>
              </a:spcBef>
              <a:buClr>
                <a:schemeClr val="accent1"/>
              </a:buClr>
              <a:buSzPct val="100000"/>
              <a:buFont typeface="Courier New" panose="02070309020205020404" pitchFamily="49" charset="0"/>
              <a:buChar char="o"/>
              <a:defRPr sz="1200" kern="1200">
                <a:solidFill>
                  <a:schemeClr val="tx1"/>
                </a:solidFill>
                <a:latin typeface="Arial"/>
                <a:ea typeface="+mn-ea"/>
                <a:cs typeface="Arial"/>
              </a:defRPr>
            </a:lvl5pPr>
            <a:lvl6pPr marL="2514474" indent="-228589"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algn="ctr"/>
            <a:r>
              <a:rPr lang="en-US" sz="10666" b="1" spc="-400" dirty="0">
                <a:solidFill>
                  <a:srgbClr val="000000"/>
                </a:solidFill>
                <a:latin typeface="DIN Alternate Bold"/>
                <a:cs typeface="DIN Alternate Bold"/>
              </a:rPr>
              <a:t>79%</a:t>
            </a:r>
          </a:p>
          <a:p>
            <a:pPr algn="ctr"/>
            <a:r>
              <a:rPr lang="en-US" sz="3200" dirty="0">
                <a:solidFill>
                  <a:srgbClr val="000000"/>
                </a:solidFill>
                <a:latin typeface="DIN Alternate Bold"/>
                <a:cs typeface="DIN Alternate Bold"/>
              </a:rPr>
              <a:t>OF OF THE UNCHURCHED IN AMERICA ARE DE-CHURCHED</a:t>
            </a:r>
          </a:p>
        </p:txBody>
      </p:sp>
      <p:pic>
        <p:nvPicPr>
          <p:cNvPr id="9" name="Picture 8" descr="Barna Logo 2015 square cmyk.jpg">
            <a:extLst>
              <a:ext uri="{FF2B5EF4-FFF2-40B4-BE49-F238E27FC236}">
                <a16:creationId xmlns:a16="http://schemas.microsoft.com/office/drawing/2014/main" id="{922B2306-80EA-FF4C-A85E-0B50F83840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1974394877"/>
      </p:ext>
    </p:extLst>
  </p:cSld>
  <p:clrMapOvr>
    <a:masterClrMapping/>
  </p:clrMapOvr>
  <p:transition spd="med">
    <p:split orient="vert"/>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9B408-6276-BE4E-B173-833A3E185230}"/>
              </a:ext>
            </a:extLst>
          </p:cNvPr>
          <p:cNvSpPr>
            <a:spLocks noGrp="1"/>
          </p:cNvSpPr>
          <p:nvPr>
            <p:ph type="ctrTitle"/>
          </p:nvPr>
        </p:nvSpPr>
        <p:spPr>
          <a:xfrm>
            <a:off x="914400" y="2520951"/>
            <a:ext cx="10363200" cy="1468967"/>
          </a:xfrm>
        </p:spPr>
        <p:txBody>
          <a:bodyPr rtlCol="0">
            <a:normAutofit/>
          </a:bodyPr>
          <a:lstStyle/>
          <a:p>
            <a:pPr eaLnBrk="1" fontAlgn="auto" hangingPunct="1">
              <a:lnSpc>
                <a:spcPct val="120000"/>
              </a:lnSpc>
              <a:spcAft>
                <a:spcPts val="0"/>
              </a:spcAft>
              <a:defRPr/>
            </a:pPr>
            <a:r>
              <a:rPr lang="en-US" spc="400" dirty="0">
                <a:latin typeface="Avenir Medium"/>
                <a:cs typeface="Avenir Medium"/>
              </a:rPr>
              <a:t>Irrelevant &amp; Extreme</a:t>
            </a:r>
          </a:p>
        </p:txBody>
      </p:sp>
      <p:pic>
        <p:nvPicPr>
          <p:cNvPr id="35842" name="Picture 6">
            <a:extLst>
              <a:ext uri="{FF2B5EF4-FFF2-40B4-BE49-F238E27FC236}">
                <a16:creationId xmlns:a16="http://schemas.microsoft.com/office/drawing/2014/main" id="{F9D30B70-F156-2144-84DD-8853813CB37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77600" y="241300"/>
            <a:ext cx="651933" cy="431800"/>
          </a:xfrm>
          <a:prstGeom prst="rect">
            <a:avLst/>
          </a:prstGeom>
          <a:noFill/>
          <a:ln>
            <a:noFill/>
          </a:ln>
          <a:extLst>
            <a:ext uri="{909E8E84-426E-40DD-AFC4-6F175D3DCCD1}">
              <a14:hiddenFill xmlns:a14="http://schemas.microsoft.com/office/drawing/2010/main">
                <a:solidFill>
                  <a:srgbClr val="FFFFFF">
                    <a:alpha val="43921"/>
                  </a:srgbClr>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700F820F-09E2-E941-A2C4-B3922444D01D}"/>
              </a:ext>
            </a:extLst>
          </p:cNvPr>
          <p:cNvCxnSpPr>
            <a:cxnSpLocks noChangeShapeType="1"/>
          </p:cNvCxnSpPr>
          <p:nvPr/>
        </p:nvCxnSpPr>
        <p:spPr bwMode="auto">
          <a:xfrm>
            <a:off x="5281085" y="4305300"/>
            <a:ext cx="1636183" cy="0"/>
          </a:xfrm>
          <a:prstGeom prst="line">
            <a:avLst/>
          </a:prstGeom>
          <a:noFill/>
          <a:ln w="25400">
            <a:solidFill>
              <a:srgbClr val="BBAB5D"/>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9" name="Picture 8" descr="Barna Logo 2015 square cmyk.jpg">
            <a:extLst>
              <a:ext uri="{FF2B5EF4-FFF2-40B4-BE49-F238E27FC236}">
                <a16:creationId xmlns:a16="http://schemas.microsoft.com/office/drawing/2014/main" id="{C35E766A-88CF-7F4C-93AA-05904A9974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4">
            <a:extLst>
              <a:ext uri="{FF2B5EF4-FFF2-40B4-BE49-F238E27FC236}">
                <a16:creationId xmlns:a16="http://schemas.microsoft.com/office/drawing/2014/main" id="{6CB55C50-D7E4-B141-90ED-CA0C59EA3F88}"/>
              </a:ext>
            </a:extLst>
          </p:cNvPr>
          <p:cNvSpPr>
            <a:spLocks noChangeArrowheads="1"/>
          </p:cNvSpPr>
          <p:nvPr/>
        </p:nvSpPr>
        <p:spPr bwMode="auto">
          <a:xfrm>
            <a:off x="897467" y="1416051"/>
            <a:ext cx="6248400" cy="455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9" rIns="121917" bIns="60959">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4800" b="1" dirty="0">
                <a:latin typeface="Avenir Next Condensed Regular" panose="020B0503020202020204" pitchFamily="34" charset="0"/>
                <a:ea typeface="ヒラギノ角ゴ ProN W3" panose="020B0300000000000000" pitchFamily="34" charset="-128"/>
                <a:sym typeface="Gill Sans" panose="020B0502020104020203" pitchFamily="34" charset="-79"/>
              </a:rPr>
              <a:t>Religion</a:t>
            </a:r>
            <a:r>
              <a:rPr lang="en-US" altLang="en-US" sz="4800" dirty="0">
                <a:latin typeface="Avenir Next Condensed Regular" panose="020B0503020202020204" pitchFamily="34" charset="0"/>
                <a:ea typeface="ヒラギノ角ゴ ProN W3" panose="020B0300000000000000" pitchFamily="34" charset="-128"/>
                <a:sym typeface="Gill Sans" panose="020B0502020104020203" pitchFamily="34" charset="-79"/>
              </a:rPr>
              <a:t> </a:t>
            </a:r>
            <a:br>
              <a:rPr lang="en-US" altLang="en-US" sz="4800" dirty="0">
                <a:latin typeface="Avenir Next Condensed Regular" panose="020B0503020202020204" pitchFamily="34" charset="0"/>
                <a:ea typeface="ヒラギノ角ゴ ProN W3" panose="020B0300000000000000" pitchFamily="34" charset="-128"/>
                <a:sym typeface="Gill Sans" panose="020B0502020104020203" pitchFamily="34" charset="-79"/>
              </a:rPr>
            </a:br>
            <a:r>
              <a:rPr lang="en-US" altLang="en-US" sz="4800" dirty="0">
                <a:latin typeface="Avenir Next Condensed Regular" panose="020B0503020202020204" pitchFamily="34" charset="0"/>
                <a:ea typeface="ヒラギノ角ゴ ProN W3" panose="020B0300000000000000" pitchFamily="34" charset="-128"/>
                <a:sym typeface="Gill Sans" panose="020B0502020104020203" pitchFamily="34" charset="-79"/>
              </a:rPr>
              <a:t>is part of the problem</a:t>
            </a:r>
          </a:p>
          <a:p>
            <a:pPr eaLnBrk="1" hangingPunct="1"/>
            <a:endParaRPr lang="en-US" altLang="en-US" sz="4800" dirty="0">
              <a:latin typeface="Avenir Next Condensed Regular" panose="020B0503020202020204" pitchFamily="34" charset="0"/>
              <a:ea typeface="ヒラギノ角ゴ ProN W3" panose="020B0300000000000000" pitchFamily="34" charset="-128"/>
              <a:sym typeface="Gill Sans" panose="020B0502020104020203" pitchFamily="34" charset="-79"/>
            </a:endParaRPr>
          </a:p>
          <a:p>
            <a:pPr eaLnBrk="1" hangingPunct="1"/>
            <a:r>
              <a:rPr lang="en-US" altLang="en-US" sz="4800" b="1" dirty="0">
                <a:latin typeface="Avenir Next Condensed Regular" panose="020B0503020202020204" pitchFamily="34" charset="0"/>
                <a:ea typeface="ヒラギノ角ゴ ProN W3" panose="020B0300000000000000" pitchFamily="34" charset="-128"/>
                <a:sym typeface="Gill Sans" panose="020B0502020104020203" pitchFamily="34" charset="-79"/>
              </a:rPr>
              <a:t>People of faith </a:t>
            </a:r>
            <a:br>
              <a:rPr lang="en-US" altLang="en-US" sz="4800" b="1" dirty="0">
                <a:latin typeface="Avenir Next Condensed Regular" panose="020B0503020202020204" pitchFamily="34" charset="0"/>
                <a:ea typeface="ヒラギノ角ゴ ProN W3" panose="020B0300000000000000" pitchFamily="34" charset="-128"/>
                <a:sym typeface="Gill Sans" panose="020B0502020104020203" pitchFamily="34" charset="-79"/>
              </a:rPr>
            </a:br>
            <a:r>
              <a:rPr lang="en-US" altLang="en-US" sz="4800" dirty="0">
                <a:latin typeface="Avenir Next Condensed Regular" panose="020B0503020202020204" pitchFamily="34" charset="0"/>
                <a:ea typeface="ヒラギノ角ゴ ProN W3" panose="020B0300000000000000" pitchFamily="34" charset="-128"/>
                <a:sym typeface="Gill Sans" panose="020B0502020104020203" pitchFamily="34" charset="-79"/>
              </a:rPr>
              <a:t>are part of the problem</a:t>
            </a:r>
          </a:p>
          <a:p>
            <a:pPr eaLnBrk="1" hangingPunct="1"/>
            <a:endParaRPr lang="en-US" altLang="en-US" sz="4800" dirty="0">
              <a:latin typeface="HelveticaNeueLT Std Bold" charset="0"/>
              <a:ea typeface="ヒラギノ角ゴ ProN W3" panose="020B0300000000000000" pitchFamily="34" charset="-128"/>
              <a:sym typeface="Gill Sans" panose="020B0502020104020203" pitchFamily="34" charset="-79"/>
            </a:endParaRPr>
          </a:p>
        </p:txBody>
      </p:sp>
      <p:sp>
        <p:nvSpPr>
          <p:cNvPr id="36866" name="Rectangle 2">
            <a:extLst>
              <a:ext uri="{FF2B5EF4-FFF2-40B4-BE49-F238E27FC236}">
                <a16:creationId xmlns:a16="http://schemas.microsoft.com/office/drawing/2014/main" id="{9A64A3B3-D7C2-C344-A8F1-6C0D8F6BA980}"/>
              </a:ext>
            </a:extLst>
          </p:cNvPr>
          <p:cNvSpPr>
            <a:spLocks noChangeArrowheads="1"/>
          </p:cNvSpPr>
          <p:nvPr/>
        </p:nvSpPr>
        <p:spPr bwMode="auto">
          <a:xfrm>
            <a:off x="7429501" y="1185334"/>
            <a:ext cx="4127500" cy="4195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333">
                <a:solidFill>
                  <a:srgbClr val="BBAB5D"/>
                </a:solidFill>
                <a:latin typeface="Industry Inc Base" charset="0"/>
                <a:ea typeface="ヒラギノ角ゴ ProN W3" panose="020B0300000000000000" pitchFamily="34" charset="-128"/>
                <a:sym typeface="Gill Sans" panose="020B0502020104020203" pitchFamily="34" charset="-79"/>
              </a:rPr>
              <a:t>46%</a:t>
            </a:r>
          </a:p>
          <a:p>
            <a:pPr eaLnBrk="1" hangingPunct="1"/>
            <a:r>
              <a:rPr lang="en-US" altLang="en-US" sz="13333">
                <a:solidFill>
                  <a:srgbClr val="BBAB5D"/>
                </a:solidFill>
                <a:latin typeface="Industry Inc Base" charset="0"/>
                <a:ea typeface="ヒラギノ角ゴ ProN W3" panose="020B0300000000000000" pitchFamily="34" charset="-128"/>
                <a:sym typeface="Gill Sans" panose="020B0502020104020203" pitchFamily="34" charset="-79"/>
              </a:rPr>
              <a:t>42%</a:t>
            </a:r>
          </a:p>
        </p:txBody>
      </p:sp>
      <p:pic>
        <p:nvPicPr>
          <p:cNvPr id="5" name="Picture 4" descr="Barna Logo 2015 square cmyk.jpg">
            <a:extLst>
              <a:ext uri="{FF2B5EF4-FFF2-40B4-BE49-F238E27FC236}">
                <a16:creationId xmlns:a16="http://schemas.microsoft.com/office/drawing/2014/main" id="{0EFE6FCA-DF6A-6A49-946C-4DBD554B8F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3">
            <a:extLst>
              <a:ext uri="{FF2B5EF4-FFF2-40B4-BE49-F238E27FC236}">
                <a16:creationId xmlns:a16="http://schemas.microsoft.com/office/drawing/2014/main" id="{37D27468-5C78-C84E-9648-ABFD8E77AC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49600" y="-1200150"/>
            <a:ext cx="6197600" cy="10996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Barna Logo 2015 square cmyk.jpg">
            <a:extLst>
              <a:ext uri="{FF2B5EF4-FFF2-40B4-BE49-F238E27FC236}">
                <a16:creationId xmlns:a16="http://schemas.microsoft.com/office/drawing/2014/main" id="{124F012C-905E-074A-8709-66A37A3540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4">
            <a:extLst>
              <a:ext uri="{FF2B5EF4-FFF2-40B4-BE49-F238E27FC236}">
                <a16:creationId xmlns:a16="http://schemas.microsoft.com/office/drawing/2014/main" id="{805FB166-9DB7-994B-8B1A-BD59D06B6A49}"/>
              </a:ext>
            </a:extLst>
          </p:cNvPr>
          <p:cNvSpPr>
            <a:spLocks noChangeArrowheads="1"/>
          </p:cNvSpPr>
          <p:nvPr/>
        </p:nvSpPr>
        <p:spPr bwMode="auto">
          <a:xfrm>
            <a:off x="897467" y="651934"/>
            <a:ext cx="6544733" cy="734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9" rIns="121917" bIns="60959">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4267" dirty="0">
                <a:latin typeface="Avenir Next Condensed Regular" panose="020B0503020202020204" pitchFamily="34" charset="0"/>
                <a:ea typeface="ヒラギノ角ゴ ProN W3" panose="020B0300000000000000" pitchFamily="34" charset="-128"/>
                <a:sym typeface="Gill Sans" panose="020B0502020104020203" pitchFamily="34" charset="-79"/>
              </a:rPr>
              <a:t>Use religion to justify violence</a:t>
            </a:r>
          </a:p>
          <a:p>
            <a:pPr eaLnBrk="1" hangingPunct="1"/>
            <a:endParaRPr lang="en-US" altLang="en-US" sz="4267" dirty="0">
              <a:latin typeface="Avenir Next Condensed Regular" panose="020B0503020202020204" pitchFamily="34" charset="0"/>
              <a:ea typeface="ヒラギノ角ゴ ProN W3" panose="020B0300000000000000" pitchFamily="34" charset="-128"/>
              <a:sym typeface="Gill Sans" panose="020B0502020104020203" pitchFamily="34" charset="-79"/>
            </a:endParaRPr>
          </a:p>
          <a:p>
            <a:pPr eaLnBrk="1" hangingPunct="1"/>
            <a:r>
              <a:rPr lang="en-US" altLang="en-US" sz="4267" dirty="0">
                <a:latin typeface="Avenir Next Condensed Regular" panose="020B0503020202020204" pitchFamily="34" charset="0"/>
                <a:ea typeface="ヒラギノ角ゴ ProN W3" panose="020B0300000000000000" pitchFamily="34" charset="-128"/>
                <a:sym typeface="Gill Sans" panose="020B0502020104020203" pitchFamily="34" charset="-79"/>
              </a:rPr>
              <a:t>Trying to convert others</a:t>
            </a:r>
          </a:p>
          <a:p>
            <a:pPr eaLnBrk="1" hangingPunct="1"/>
            <a:endParaRPr lang="en-US" altLang="en-US" sz="4267" dirty="0">
              <a:latin typeface="Avenir Next Condensed Regular" panose="020B0503020202020204" pitchFamily="34" charset="0"/>
              <a:ea typeface="ヒラギノ角ゴ ProN W3" panose="020B0300000000000000" pitchFamily="34" charset="-128"/>
              <a:sym typeface="Gill Sans" panose="020B0502020104020203" pitchFamily="34" charset="-79"/>
            </a:endParaRPr>
          </a:p>
          <a:p>
            <a:pPr eaLnBrk="1" hangingPunct="1"/>
            <a:r>
              <a:rPr lang="en-US" altLang="en-US" sz="4267" dirty="0">
                <a:latin typeface="Avenir Next Condensed Regular" panose="020B0503020202020204" pitchFamily="34" charset="0"/>
                <a:ea typeface="ヒラギノ角ゴ ProN W3" panose="020B0300000000000000" pitchFamily="34" charset="-128"/>
                <a:sym typeface="Gill Sans" panose="020B0502020104020203" pitchFamily="34" charset="-79"/>
              </a:rPr>
              <a:t>Believe that same-sex relationships are morally wrong</a:t>
            </a:r>
          </a:p>
          <a:p>
            <a:pPr eaLnBrk="1" hangingPunct="1"/>
            <a:endParaRPr lang="en-US" altLang="en-US" sz="4267" dirty="0">
              <a:latin typeface="Avenir Next Condensed Regular" panose="020B0503020202020204" pitchFamily="34" charset="0"/>
              <a:ea typeface="ヒラギノ角ゴ ProN W3" panose="020B0300000000000000" pitchFamily="34" charset="-128"/>
              <a:sym typeface="Gill Sans" panose="020B0502020104020203" pitchFamily="34" charset="-79"/>
            </a:endParaRPr>
          </a:p>
          <a:p>
            <a:pPr eaLnBrk="1" hangingPunct="1"/>
            <a:r>
              <a:rPr lang="en-US" altLang="en-US" sz="4267" dirty="0">
                <a:latin typeface="Avenir Next Condensed Regular" panose="020B0503020202020204" pitchFamily="34" charset="0"/>
                <a:ea typeface="ヒラギノ角ゴ ProN W3" panose="020B0300000000000000" pitchFamily="34" charset="-128"/>
                <a:sym typeface="Gill Sans" panose="020B0502020104020203" pitchFamily="34" charset="-79"/>
              </a:rPr>
              <a:t>Quit good job to pursue missions</a:t>
            </a:r>
          </a:p>
          <a:p>
            <a:pPr eaLnBrk="1" hangingPunct="1"/>
            <a:endParaRPr lang="en-US" altLang="en-US" sz="4267" dirty="0">
              <a:latin typeface="Avenir Next Condensed Regular" panose="020B0503020202020204" pitchFamily="34" charset="0"/>
              <a:ea typeface="ヒラギノ角ゴ ProN W3" panose="020B0300000000000000" pitchFamily="34" charset="-128"/>
              <a:sym typeface="Gill Sans" panose="020B0502020104020203" pitchFamily="34" charset="-79"/>
            </a:endParaRPr>
          </a:p>
          <a:p>
            <a:pPr eaLnBrk="1" hangingPunct="1"/>
            <a:endParaRPr lang="en-US" altLang="en-US" sz="4267" dirty="0">
              <a:latin typeface="HelveticaNeueLT Std Bold" charset="0"/>
              <a:ea typeface="ヒラギノ角ゴ ProN W3" panose="020B0300000000000000" pitchFamily="34" charset="-128"/>
              <a:sym typeface="Gill Sans" panose="020B0502020104020203" pitchFamily="34" charset="-79"/>
            </a:endParaRPr>
          </a:p>
          <a:p>
            <a:pPr eaLnBrk="1" hangingPunct="1"/>
            <a:endParaRPr lang="en-US" altLang="en-US" sz="4267" dirty="0">
              <a:latin typeface="HelveticaNeueLT Std Bold" charset="0"/>
              <a:ea typeface="ヒラギノ角ゴ ProN W3" panose="020B0300000000000000" pitchFamily="34" charset="-128"/>
              <a:sym typeface="Gill Sans" panose="020B0502020104020203" pitchFamily="34" charset="-79"/>
            </a:endParaRPr>
          </a:p>
        </p:txBody>
      </p:sp>
      <p:sp>
        <p:nvSpPr>
          <p:cNvPr id="38914" name="Rectangle 2">
            <a:extLst>
              <a:ext uri="{FF2B5EF4-FFF2-40B4-BE49-F238E27FC236}">
                <a16:creationId xmlns:a16="http://schemas.microsoft.com/office/drawing/2014/main" id="{0FD4418B-3BA5-704C-95A4-3A2AE3DFC460}"/>
              </a:ext>
            </a:extLst>
          </p:cNvPr>
          <p:cNvSpPr>
            <a:spLocks noChangeArrowheads="1"/>
          </p:cNvSpPr>
          <p:nvPr/>
        </p:nvSpPr>
        <p:spPr bwMode="auto">
          <a:xfrm>
            <a:off x="7884585" y="389467"/>
            <a:ext cx="4127500"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9600">
                <a:solidFill>
                  <a:srgbClr val="BBAB5D"/>
                </a:solidFill>
                <a:latin typeface="Industry Inc Base" charset="0"/>
                <a:ea typeface="ヒラギノ角ゴ ProN W3" panose="020B0300000000000000" pitchFamily="34" charset="-128"/>
                <a:sym typeface="Gill Sans" panose="020B0502020104020203" pitchFamily="34" charset="-79"/>
              </a:rPr>
              <a:t>93%</a:t>
            </a:r>
          </a:p>
          <a:p>
            <a:pPr eaLnBrk="1" hangingPunct="1"/>
            <a:r>
              <a:rPr lang="en-US" altLang="en-US" sz="9600">
                <a:solidFill>
                  <a:srgbClr val="BBAB5D"/>
                </a:solidFill>
                <a:latin typeface="Industry Inc Base" charset="0"/>
                <a:ea typeface="ヒラギノ角ゴ ProN W3" panose="020B0300000000000000" pitchFamily="34" charset="-128"/>
                <a:sym typeface="Gill Sans" panose="020B0502020104020203" pitchFamily="34" charset="-79"/>
              </a:rPr>
              <a:t>60%</a:t>
            </a:r>
          </a:p>
          <a:p>
            <a:pPr eaLnBrk="1" hangingPunct="1"/>
            <a:r>
              <a:rPr lang="en-US" altLang="en-US" sz="9600">
                <a:solidFill>
                  <a:srgbClr val="BBAB5D"/>
                </a:solidFill>
                <a:latin typeface="Industry Inc Base" charset="0"/>
                <a:ea typeface="ヒラギノ角ゴ ProN W3" panose="020B0300000000000000" pitchFamily="34" charset="-128"/>
                <a:sym typeface="Gill Sans" panose="020B0502020104020203" pitchFamily="34" charset="-79"/>
              </a:rPr>
              <a:t>52%</a:t>
            </a:r>
          </a:p>
          <a:p>
            <a:pPr eaLnBrk="1" hangingPunct="1"/>
            <a:r>
              <a:rPr lang="en-US" altLang="en-US" sz="9600">
                <a:solidFill>
                  <a:srgbClr val="BBAB5D"/>
                </a:solidFill>
                <a:latin typeface="Industry Inc Base" charset="0"/>
                <a:ea typeface="ヒラギノ角ゴ ProN W3" panose="020B0300000000000000" pitchFamily="34" charset="-128"/>
                <a:sym typeface="Gill Sans" panose="020B0502020104020203" pitchFamily="34" charset="-79"/>
              </a:rPr>
              <a:t>42%</a:t>
            </a:r>
          </a:p>
        </p:txBody>
      </p:sp>
      <p:pic>
        <p:nvPicPr>
          <p:cNvPr id="5" name="Picture 4" descr="Barna Logo 2015 square cmyk.jpg">
            <a:extLst>
              <a:ext uri="{FF2B5EF4-FFF2-40B4-BE49-F238E27FC236}">
                <a16:creationId xmlns:a16="http://schemas.microsoft.com/office/drawing/2014/main" id="{14CF0C70-0A49-5D4A-AC1D-CF3ACCFBF4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3">
            <a:extLst>
              <a:ext uri="{FF2B5EF4-FFF2-40B4-BE49-F238E27FC236}">
                <a16:creationId xmlns:a16="http://schemas.microsoft.com/office/drawing/2014/main" id="{E3D34886-4A2A-DD4D-A7B9-D34E92ECECD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22133" y="0"/>
            <a:ext cx="511598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Younger Gens Doubt Bible’s Impact</a:t>
            </a:r>
          </a:p>
        </p:txBody>
      </p:sp>
      <p:pic>
        <p:nvPicPr>
          <p:cNvPr id="2" name="Picture 1"/>
          <p:cNvPicPr>
            <a:picLocks noChangeAspect="1"/>
          </p:cNvPicPr>
          <p:nvPr/>
        </p:nvPicPr>
        <p:blipFill>
          <a:blip r:embed="rId3"/>
          <a:stretch>
            <a:fillRect/>
          </a:stretch>
        </p:blipFill>
        <p:spPr>
          <a:xfrm>
            <a:off x="2106734" y="905995"/>
            <a:ext cx="7978547" cy="5521876"/>
          </a:xfrm>
          <a:prstGeom prst="rect">
            <a:avLst/>
          </a:prstGeom>
        </p:spPr>
      </p:pic>
    </p:spTree>
    <p:extLst>
      <p:ext uri="{BB962C8B-B14F-4D97-AF65-F5344CB8AC3E}">
        <p14:creationId xmlns:p14="http://schemas.microsoft.com/office/powerpoint/2010/main" val="2244300314"/>
      </p:ext>
    </p:extLst>
  </p:cSld>
  <p:clrMapOvr>
    <a:masterClrMapping/>
  </p:clrMapOvr>
  <p:transition spd="med">
    <p:split orient="vert"/>
  </p:transition>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623736" y="381009"/>
            <a:ext cx="5147733" cy="5168407"/>
          </a:xfrm>
          <a:prstGeom prst="rect">
            <a:avLst/>
          </a:prstGeom>
          <a:effectLst>
            <a:reflection stA="50000" endPos="75000" dist="12700" dir="5400000" sy="-100000" algn="bl" rotWithShape="0"/>
          </a:effectLst>
        </p:spPr>
      </p:pic>
      <p:pic>
        <p:nvPicPr>
          <p:cNvPr id="44034" name="Picture 2" descr="Barna_logo_r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69601" y="1"/>
            <a:ext cx="654051" cy="654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7300" dirty="0"/>
              <a:t>Economic</a:t>
            </a:r>
            <a:br>
              <a:rPr lang="en-US" i="1" dirty="0"/>
            </a:br>
            <a:br>
              <a:rPr lang="en-US" i="1" dirty="0"/>
            </a:br>
            <a:r>
              <a:rPr lang="en-US" sz="4400" i="1" dirty="0"/>
              <a:t>The New Shape of Work</a:t>
            </a:r>
          </a:p>
        </p:txBody>
      </p:sp>
    </p:spTree>
    <p:extLst>
      <p:ext uri="{BB962C8B-B14F-4D97-AF65-F5344CB8AC3E}">
        <p14:creationId xmlns:p14="http://schemas.microsoft.com/office/powerpoint/2010/main" val="37968870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0428" y="539779"/>
            <a:ext cx="9666817" cy="7215932"/>
          </a:xfrm>
          <a:prstGeom prst="rect">
            <a:avLst/>
          </a:prstGeom>
        </p:spPr>
        <p:txBody>
          <a:bodyPr lIns="121752" tIns="60876" rIns="121752" bIns="60876">
            <a:spAutoFit/>
          </a:bodyPr>
          <a:lstStyle/>
          <a:p>
            <a:pPr defTabSz="1217340" fontAlgn="base">
              <a:spcBef>
                <a:spcPct val="0"/>
              </a:spcBef>
              <a:spcAft>
                <a:spcPct val="0"/>
              </a:spcAft>
              <a:defRPr/>
            </a:pPr>
            <a:r>
              <a:rPr lang="en-US" sz="3700" b="1" dirty="0">
                <a:latin typeface="Avenir Black"/>
                <a:ea typeface="ヒラギノ角ゴ ProN W3" charset="0"/>
                <a:cs typeface="Avenir Black"/>
                <a:sym typeface="Gill Sans" charset="0"/>
              </a:rPr>
              <a:t>Vocation Matters – 10 Reasons</a:t>
            </a:r>
          </a:p>
          <a:p>
            <a:pPr defTabSz="1217340" fontAlgn="base">
              <a:spcBef>
                <a:spcPct val="0"/>
              </a:spcBef>
              <a:spcAft>
                <a:spcPct val="0"/>
              </a:spcAft>
              <a:defRPr/>
            </a:pPr>
            <a:endParaRPr lang="en-US" dirty="0">
              <a:latin typeface="Avenir Book"/>
              <a:ea typeface="ヒラギノ角ゴ ProN W3" charset="0"/>
              <a:cs typeface="Avenir Book"/>
              <a:sym typeface="Gill Sans" charset="0"/>
            </a:endParaRPr>
          </a:p>
          <a:p>
            <a:pPr marL="456447" indent="-456447" defTabSz="1217340" fontAlgn="base">
              <a:spcBef>
                <a:spcPct val="0"/>
              </a:spcBef>
              <a:spcAft>
                <a:spcPct val="0"/>
              </a:spcAft>
              <a:buFontTx/>
              <a:buAutoNum type="arabicPeriod"/>
              <a:defRPr/>
            </a:pPr>
            <a:r>
              <a:rPr lang="en-US" sz="2700" b="1" dirty="0">
                <a:latin typeface="Avenir Heavy"/>
                <a:ea typeface="ヒラギノ角ゴ ProN W3" charset="0"/>
                <a:cs typeface="Avenir Heavy"/>
                <a:sym typeface="Gill Sans" charset="0"/>
              </a:rPr>
              <a:t>Younger Christians often lose their faith </a:t>
            </a:r>
            <a:r>
              <a:rPr lang="en-US" sz="2700" dirty="0">
                <a:latin typeface="Avenir Book"/>
                <a:ea typeface="ヒラギノ角ゴ ProN W3" charset="0"/>
                <a:cs typeface="Avenir Book"/>
                <a:sym typeface="Gill Sans" charset="0"/>
              </a:rPr>
              <a:t>because of a failure to provide vocational discipleship.</a:t>
            </a:r>
            <a:br>
              <a:rPr lang="en-US" sz="2700" dirty="0">
                <a:latin typeface="Avenir Book"/>
                <a:ea typeface="ヒラギノ角ゴ ProN W3" charset="0"/>
                <a:cs typeface="Avenir Book"/>
                <a:sym typeface="Gill Sans" charset="0"/>
              </a:rPr>
            </a:br>
            <a:endParaRPr lang="en-US" sz="2700" dirty="0">
              <a:latin typeface="Avenir Book"/>
              <a:ea typeface="ヒラギノ角ゴ ProN W3" charset="0"/>
              <a:cs typeface="Avenir Book"/>
              <a:sym typeface="Gill Sans" charset="0"/>
            </a:endParaRPr>
          </a:p>
          <a:p>
            <a:pPr marL="456447" indent="-456447" defTabSz="1217340" fontAlgn="base">
              <a:spcBef>
                <a:spcPct val="0"/>
              </a:spcBef>
              <a:spcAft>
                <a:spcPct val="0"/>
              </a:spcAft>
              <a:buFontTx/>
              <a:buAutoNum type="arabicPeriod"/>
              <a:defRPr/>
            </a:pPr>
            <a:r>
              <a:rPr lang="en-US" sz="2700" dirty="0">
                <a:latin typeface="Avenir Heavy"/>
                <a:ea typeface="ヒラギノ角ゴ ProN W3" charset="0"/>
                <a:cs typeface="Avenir Heavy"/>
                <a:sym typeface="Gill Sans" charset="0"/>
              </a:rPr>
              <a:t>The </a:t>
            </a:r>
            <a:r>
              <a:rPr lang="en-US" sz="2700" b="1" dirty="0">
                <a:latin typeface="Avenir Heavy"/>
                <a:ea typeface="ヒラギノ角ゴ ProN W3" charset="0"/>
                <a:cs typeface="Avenir Heavy"/>
                <a:sym typeface="Gill Sans" charset="0"/>
              </a:rPr>
              <a:t>way work is conducted is changing</a:t>
            </a:r>
            <a:r>
              <a:rPr lang="en-US" sz="2700" dirty="0">
                <a:latin typeface="Avenir Heavy"/>
                <a:ea typeface="ヒラギノ角ゴ ProN W3" charset="0"/>
                <a:cs typeface="Avenir Heavy"/>
                <a:sym typeface="Gill Sans" charset="0"/>
              </a:rPr>
              <a:t> </a:t>
            </a:r>
            <a:br>
              <a:rPr lang="en-US" sz="2700" dirty="0">
                <a:latin typeface="Avenir Book"/>
                <a:ea typeface="ヒラギノ角ゴ ProN W3" charset="0"/>
                <a:cs typeface="Avenir Book"/>
                <a:sym typeface="Gill Sans" charset="0"/>
              </a:rPr>
            </a:br>
            <a:r>
              <a:rPr lang="en-US" sz="2700" dirty="0">
                <a:latin typeface="Avenir Book"/>
                <a:ea typeface="ヒラギノ角ゴ ProN W3" charset="0"/>
                <a:cs typeface="Avenir Book"/>
                <a:sym typeface="Gill Sans" charset="0"/>
              </a:rPr>
              <a:t>(e.g., interconnected global economy, multi-careering, the freelance economy, the automation of jobs).</a:t>
            </a:r>
            <a:br>
              <a:rPr lang="en-US" sz="2700" dirty="0">
                <a:latin typeface="Avenir Book"/>
                <a:ea typeface="ヒラギノ角ゴ ProN W3" charset="0"/>
                <a:cs typeface="Avenir Book"/>
                <a:sym typeface="Gill Sans" charset="0"/>
              </a:rPr>
            </a:br>
            <a:endParaRPr lang="en-US" sz="2700" dirty="0">
              <a:latin typeface="Avenir Book"/>
              <a:ea typeface="ヒラギノ角ゴ ProN W3" charset="0"/>
              <a:cs typeface="Avenir Book"/>
              <a:sym typeface="Gill Sans" charset="0"/>
            </a:endParaRPr>
          </a:p>
          <a:p>
            <a:pPr marL="456447" indent="-456447" defTabSz="1217340" fontAlgn="base">
              <a:spcBef>
                <a:spcPct val="0"/>
              </a:spcBef>
              <a:spcAft>
                <a:spcPct val="0"/>
              </a:spcAft>
              <a:buFontTx/>
              <a:buAutoNum type="arabicPeriod"/>
              <a:defRPr/>
            </a:pPr>
            <a:r>
              <a:rPr lang="en-US" sz="2700" b="1" dirty="0">
                <a:latin typeface="Avenir Heavy"/>
                <a:ea typeface="ヒラギノ角ゴ ProN W3" charset="0"/>
                <a:cs typeface="Avenir Heavy"/>
                <a:sym typeface="Gill Sans" charset="0"/>
              </a:rPr>
              <a:t>Emerging technologies</a:t>
            </a:r>
            <a:r>
              <a:rPr lang="en-US" sz="2700" dirty="0">
                <a:latin typeface="Avenir Heavy"/>
                <a:ea typeface="ヒラギノ角ゴ ProN W3" charset="0"/>
                <a:cs typeface="Avenir Heavy"/>
                <a:sym typeface="Gill Sans" charset="0"/>
              </a:rPr>
              <a:t> </a:t>
            </a:r>
            <a:r>
              <a:rPr lang="en-US" sz="2700" dirty="0">
                <a:latin typeface="Avenir Book"/>
                <a:ea typeface="ヒラギノ角ゴ ProN W3" charset="0"/>
                <a:cs typeface="Avenir Book"/>
                <a:sym typeface="Gill Sans" charset="0"/>
              </a:rPr>
              <a:t>are affecting how work is accomplished and defined.</a:t>
            </a:r>
          </a:p>
          <a:p>
            <a:pPr marL="456447" indent="-456447" defTabSz="1217340" fontAlgn="base">
              <a:spcBef>
                <a:spcPct val="0"/>
              </a:spcBef>
              <a:spcAft>
                <a:spcPct val="0"/>
              </a:spcAft>
              <a:buFontTx/>
              <a:buAutoNum type="arabicPeriod"/>
              <a:defRPr/>
            </a:pPr>
            <a:endParaRPr lang="en-US" sz="2700" dirty="0">
              <a:latin typeface="Avenir Book"/>
              <a:ea typeface="ヒラギノ角ゴ ProN W3" charset="0"/>
              <a:cs typeface="Avenir Book"/>
              <a:sym typeface="Gill Sans" charset="0"/>
            </a:endParaRPr>
          </a:p>
          <a:p>
            <a:pPr marL="456447" indent="-456447" defTabSz="1217340" fontAlgn="base">
              <a:spcBef>
                <a:spcPct val="0"/>
              </a:spcBef>
              <a:spcAft>
                <a:spcPct val="0"/>
              </a:spcAft>
              <a:buFontTx/>
              <a:buAutoNum type="arabicPeriod"/>
              <a:defRPr/>
            </a:pPr>
            <a:r>
              <a:rPr lang="en-US" sz="2700" dirty="0">
                <a:latin typeface="Avenir Heavy"/>
                <a:ea typeface="ヒラギノ角ゴ ProN W3" charset="0"/>
                <a:cs typeface="Avenir Heavy"/>
                <a:sym typeface="Gill Sans" charset="0"/>
              </a:rPr>
              <a:t>There is a </a:t>
            </a:r>
            <a:r>
              <a:rPr lang="en-US" sz="2700" b="1" dirty="0">
                <a:latin typeface="Avenir Heavy"/>
                <a:ea typeface="ヒラギノ角ゴ ProN W3" charset="0"/>
                <a:cs typeface="Avenir Heavy"/>
                <a:sym typeface="Gill Sans" charset="0"/>
              </a:rPr>
              <a:t>deep search for purpose and meaning</a:t>
            </a:r>
            <a:r>
              <a:rPr lang="en-US" sz="2700" dirty="0">
                <a:latin typeface="Avenir Heavy"/>
                <a:ea typeface="ヒラギノ角ゴ ProN W3" charset="0"/>
                <a:cs typeface="Avenir Heavy"/>
                <a:sym typeface="Gill Sans" charset="0"/>
              </a:rPr>
              <a:t> </a:t>
            </a:r>
            <a:r>
              <a:rPr lang="en-US" sz="2700" dirty="0">
                <a:latin typeface="Avenir Book"/>
                <a:ea typeface="ヒラギノ角ゴ ProN W3" charset="0"/>
                <a:cs typeface="Avenir Book"/>
                <a:sym typeface="Gill Sans" charset="0"/>
              </a:rPr>
              <a:t>especially through work.</a:t>
            </a:r>
            <a:br>
              <a:rPr lang="en-US" sz="2700" dirty="0">
                <a:latin typeface="Avenir Book"/>
                <a:ea typeface="ヒラギノ角ゴ ProN W3" charset="0"/>
                <a:cs typeface="Avenir Book"/>
                <a:sym typeface="Gill Sans" charset="0"/>
              </a:rPr>
            </a:br>
            <a:endParaRPr lang="en-US" sz="2700" dirty="0">
              <a:latin typeface="Avenir Book"/>
              <a:ea typeface="ヒラギノ角ゴ ProN W3" charset="0"/>
              <a:cs typeface="Avenir Book"/>
              <a:sym typeface="Gill Sans" charset="0"/>
            </a:endParaRPr>
          </a:p>
          <a:p>
            <a:pPr marL="456447" indent="-456447" defTabSz="1217340" fontAlgn="base">
              <a:spcBef>
                <a:spcPct val="0"/>
              </a:spcBef>
              <a:spcAft>
                <a:spcPct val="0"/>
              </a:spcAft>
              <a:buFontTx/>
              <a:buAutoNum type="arabicPeriod"/>
              <a:defRPr/>
            </a:pPr>
            <a:endParaRPr lang="en-US" sz="2700" dirty="0">
              <a:latin typeface="Gill Sans" charset="0"/>
              <a:ea typeface="ヒラギノ角ゴ ProN W3" charset="0"/>
              <a:cs typeface="ヒラギノ角ゴ ProN W3" charset="0"/>
              <a:sym typeface="Gill Sans" charset="0"/>
            </a:endParaRPr>
          </a:p>
          <a:p>
            <a:pPr defTabSz="1217340" fontAlgn="base">
              <a:lnSpc>
                <a:spcPct val="150000"/>
              </a:lnSpc>
              <a:spcBef>
                <a:spcPct val="0"/>
              </a:spcBef>
              <a:spcAft>
                <a:spcPct val="0"/>
              </a:spcAft>
              <a:defRPr/>
            </a:pPr>
            <a:endParaRPr lang="en-US" dirty="0">
              <a:latin typeface="HelveticaNeueLT Std Bold"/>
              <a:ea typeface="ヒラギノ角ゴ ProN W3" charset="0"/>
              <a:cs typeface="HelveticaNeueLT Std Bold"/>
              <a:sym typeface="Gill Sans" charset="0"/>
            </a:endParaRPr>
          </a:p>
        </p:txBody>
      </p:sp>
    </p:spTree>
    <p:extLst>
      <p:ext uri="{BB962C8B-B14F-4D97-AF65-F5344CB8AC3E}">
        <p14:creationId xmlns:p14="http://schemas.microsoft.com/office/powerpoint/2010/main" val="360129561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0428" y="539752"/>
            <a:ext cx="9666817" cy="5847597"/>
          </a:xfrm>
          <a:prstGeom prst="rect">
            <a:avLst/>
          </a:prstGeom>
        </p:spPr>
        <p:txBody>
          <a:bodyPr lIns="121752" tIns="60876" rIns="121752" bIns="60876">
            <a:spAutoFit/>
          </a:bodyPr>
          <a:lstStyle/>
          <a:p>
            <a:pPr defTabSz="1217340" fontAlgn="base">
              <a:spcBef>
                <a:spcPct val="0"/>
              </a:spcBef>
              <a:spcAft>
                <a:spcPct val="0"/>
              </a:spcAft>
              <a:defRPr/>
            </a:pPr>
            <a:r>
              <a:rPr lang="en-US" sz="3700" b="1" dirty="0">
                <a:solidFill>
                  <a:srgbClr val="383838"/>
                </a:solidFill>
                <a:latin typeface="Avenir Black"/>
                <a:ea typeface="ヒラギノ角ゴ ProN W3" charset="0"/>
                <a:cs typeface="Avenir Black"/>
                <a:sym typeface="Gill Sans" charset="0"/>
              </a:rPr>
              <a:t>Vocation Matters – 10 Reasons</a:t>
            </a:r>
          </a:p>
          <a:p>
            <a:pPr defTabSz="1217340" fontAlgn="base">
              <a:spcBef>
                <a:spcPct val="0"/>
              </a:spcBef>
              <a:spcAft>
                <a:spcPct val="0"/>
              </a:spcAft>
              <a:defRPr/>
            </a:pPr>
            <a:endParaRPr lang="en-US" dirty="0">
              <a:solidFill>
                <a:srgbClr val="383838"/>
              </a:solidFill>
              <a:latin typeface="Avenir Book"/>
              <a:ea typeface="ヒラギノ角ゴ ProN W3" charset="0"/>
              <a:cs typeface="Avenir Book"/>
              <a:sym typeface="Gill Sans" charset="0"/>
            </a:endParaRPr>
          </a:p>
          <a:p>
            <a:pPr marL="456447" indent="-456447" defTabSz="1217340" fontAlgn="base">
              <a:spcBef>
                <a:spcPct val="0"/>
              </a:spcBef>
              <a:spcAft>
                <a:spcPct val="0"/>
              </a:spcAft>
              <a:buFont typeface="+mj-lt"/>
              <a:buAutoNum type="arabicPeriod" startAt="6"/>
              <a:defRPr/>
            </a:pPr>
            <a:endParaRPr lang="en-US" dirty="0">
              <a:solidFill>
                <a:srgbClr val="383838"/>
              </a:solidFill>
              <a:latin typeface="Avenir Book"/>
              <a:ea typeface="ヒラギノ角ゴ ProN W3" charset="0"/>
              <a:cs typeface="Avenir Book"/>
              <a:sym typeface="Gill Sans" charset="0"/>
            </a:endParaRPr>
          </a:p>
          <a:p>
            <a:pPr marL="456447" indent="-456447" defTabSz="1217340" fontAlgn="base">
              <a:spcBef>
                <a:spcPct val="0"/>
              </a:spcBef>
              <a:spcAft>
                <a:spcPct val="0"/>
              </a:spcAft>
              <a:buFont typeface="+mj-lt"/>
              <a:buAutoNum type="arabicPeriod" startAt="5"/>
              <a:defRPr/>
            </a:pPr>
            <a:r>
              <a:rPr lang="en-US" sz="2700" dirty="0">
                <a:solidFill>
                  <a:srgbClr val="383838"/>
                </a:solidFill>
                <a:latin typeface="Avenir Heavy"/>
                <a:ea typeface="ヒラギノ角ゴ ProN W3" charset="0"/>
                <a:cs typeface="Avenir Heavy"/>
                <a:sym typeface="Gill Sans" charset="0"/>
              </a:rPr>
              <a:t>The </a:t>
            </a:r>
            <a:r>
              <a:rPr lang="en-US" sz="2700" b="1" dirty="0">
                <a:solidFill>
                  <a:srgbClr val="383838"/>
                </a:solidFill>
                <a:latin typeface="Avenir Heavy"/>
                <a:ea typeface="ヒラギノ角ゴ ProN W3" charset="0"/>
                <a:cs typeface="Avenir Heavy"/>
                <a:sym typeface="Gill Sans" charset="0"/>
              </a:rPr>
              <a:t>boundaries between leisure and work</a:t>
            </a:r>
            <a:r>
              <a:rPr lang="en-US" sz="2700" dirty="0">
                <a:solidFill>
                  <a:srgbClr val="383838"/>
                </a:solidFill>
                <a:latin typeface="Avenir Heavy"/>
                <a:ea typeface="ヒラギノ角ゴ ProN W3" charset="0"/>
                <a:cs typeface="Avenir Heavy"/>
                <a:sym typeface="Gill Sans" charset="0"/>
              </a:rPr>
              <a:t> are </a:t>
            </a:r>
            <a:br>
              <a:rPr lang="en-US" sz="2700" dirty="0">
                <a:solidFill>
                  <a:srgbClr val="383838"/>
                </a:solidFill>
                <a:latin typeface="Avenir Heavy"/>
                <a:ea typeface="ヒラギノ角ゴ ProN W3" charset="0"/>
                <a:cs typeface="Avenir Heavy"/>
                <a:sym typeface="Gill Sans" charset="0"/>
              </a:rPr>
            </a:br>
            <a:r>
              <a:rPr lang="en-US" sz="2700" dirty="0">
                <a:solidFill>
                  <a:srgbClr val="383838"/>
                </a:solidFill>
                <a:latin typeface="Avenir Heavy"/>
                <a:ea typeface="ヒラギノ角ゴ ProN W3" charset="0"/>
                <a:cs typeface="Avenir Heavy"/>
                <a:sym typeface="Gill Sans" charset="0"/>
              </a:rPr>
              <a:t>changing </a:t>
            </a:r>
            <a:r>
              <a:rPr lang="en-US" sz="2700" dirty="0">
                <a:solidFill>
                  <a:srgbClr val="383838"/>
                </a:solidFill>
                <a:latin typeface="Avenir Book"/>
                <a:ea typeface="ヒラギノ角ゴ ProN W3" charset="0"/>
                <a:cs typeface="Avenir Book"/>
                <a:sym typeface="Gill Sans" charset="0"/>
              </a:rPr>
              <a:t>(e.g., always-on access).</a:t>
            </a:r>
            <a:br>
              <a:rPr lang="en-US" sz="2700" dirty="0">
                <a:solidFill>
                  <a:srgbClr val="383838"/>
                </a:solidFill>
                <a:latin typeface="Avenir Book"/>
                <a:ea typeface="ヒラギノ角ゴ ProN W3" charset="0"/>
                <a:cs typeface="Avenir Book"/>
                <a:sym typeface="Gill Sans" charset="0"/>
              </a:rPr>
            </a:br>
            <a:endParaRPr lang="en-US" sz="2700" dirty="0">
              <a:solidFill>
                <a:srgbClr val="383838"/>
              </a:solidFill>
              <a:latin typeface="Avenir Book"/>
              <a:ea typeface="ヒラギノ角ゴ ProN W3" charset="0"/>
              <a:cs typeface="Avenir Book"/>
              <a:sym typeface="Gill Sans" charset="0"/>
            </a:endParaRPr>
          </a:p>
          <a:p>
            <a:pPr marL="456447" indent="-456447" defTabSz="1217340" fontAlgn="base">
              <a:spcBef>
                <a:spcPct val="0"/>
              </a:spcBef>
              <a:spcAft>
                <a:spcPct val="0"/>
              </a:spcAft>
              <a:buFont typeface="+mj-lt"/>
              <a:buAutoNum type="arabicPeriod" startAt="5"/>
              <a:defRPr/>
            </a:pPr>
            <a:r>
              <a:rPr lang="en-US" sz="2700" dirty="0">
                <a:solidFill>
                  <a:srgbClr val="383838"/>
                </a:solidFill>
                <a:latin typeface="Avenir Heavy"/>
                <a:ea typeface="ヒラギノ角ゴ ProN W3" charset="0"/>
                <a:cs typeface="Avenir Heavy"/>
                <a:sym typeface="Gill Sans" charset="0"/>
              </a:rPr>
              <a:t>The </a:t>
            </a:r>
            <a:r>
              <a:rPr lang="en-US" sz="2700" b="1" dirty="0">
                <a:solidFill>
                  <a:srgbClr val="383838"/>
                </a:solidFill>
                <a:latin typeface="Avenir Heavy"/>
                <a:ea typeface="ヒラギノ角ゴ ProN W3" charset="0"/>
                <a:cs typeface="Avenir Heavy"/>
                <a:sym typeface="Gill Sans" charset="0"/>
              </a:rPr>
              <a:t>relationships between men and women</a:t>
            </a:r>
            <a:r>
              <a:rPr lang="en-US" sz="2700" dirty="0">
                <a:solidFill>
                  <a:srgbClr val="383838"/>
                </a:solidFill>
                <a:latin typeface="Avenir Heavy"/>
                <a:ea typeface="ヒラギノ角ゴ ProN W3" charset="0"/>
                <a:cs typeface="Avenir Heavy"/>
                <a:sym typeface="Gill Sans" charset="0"/>
              </a:rPr>
              <a:t> have been shifting </a:t>
            </a:r>
            <a:r>
              <a:rPr lang="en-US" sz="2700" dirty="0">
                <a:solidFill>
                  <a:srgbClr val="383838"/>
                </a:solidFill>
                <a:latin typeface="Avenir Book"/>
                <a:ea typeface="ヒラギノ角ゴ ProN W3" charset="0"/>
                <a:cs typeface="Avenir Book"/>
                <a:sym typeface="Gill Sans" charset="0"/>
              </a:rPr>
              <a:t>within the workplace.</a:t>
            </a:r>
          </a:p>
          <a:p>
            <a:pPr marL="456447" indent="-456447" defTabSz="1217340" fontAlgn="base">
              <a:spcBef>
                <a:spcPct val="0"/>
              </a:spcBef>
              <a:spcAft>
                <a:spcPct val="0"/>
              </a:spcAft>
              <a:buFont typeface="+mj-lt"/>
              <a:buAutoNum type="arabicPeriod" startAt="5"/>
              <a:defRPr/>
            </a:pPr>
            <a:endParaRPr lang="en-US" sz="2700" dirty="0">
              <a:solidFill>
                <a:srgbClr val="383838"/>
              </a:solidFill>
              <a:latin typeface="Avenir Book"/>
              <a:ea typeface="ヒラギノ角ゴ ProN W3" charset="0"/>
              <a:cs typeface="Avenir Book"/>
              <a:sym typeface="Gill Sans" charset="0"/>
            </a:endParaRPr>
          </a:p>
          <a:p>
            <a:pPr marL="456447" indent="-456447" defTabSz="1217340" fontAlgn="base">
              <a:spcBef>
                <a:spcPct val="0"/>
              </a:spcBef>
              <a:spcAft>
                <a:spcPct val="0"/>
              </a:spcAft>
              <a:buFont typeface="+mj-lt"/>
              <a:buAutoNum type="arabicPeriod" startAt="5"/>
              <a:defRPr/>
            </a:pPr>
            <a:r>
              <a:rPr lang="en-US" sz="2700" dirty="0">
                <a:solidFill>
                  <a:srgbClr val="383838"/>
                </a:solidFill>
                <a:latin typeface="Avenir Heavy"/>
                <a:ea typeface="ヒラギノ角ゴ ProN W3" charset="0"/>
                <a:cs typeface="Avenir Heavy"/>
                <a:sym typeface="Gill Sans" charset="0"/>
              </a:rPr>
              <a:t>The </a:t>
            </a:r>
            <a:r>
              <a:rPr lang="en-US" sz="2700" b="1" dirty="0">
                <a:solidFill>
                  <a:srgbClr val="383838"/>
                </a:solidFill>
                <a:latin typeface="Avenir Heavy"/>
                <a:ea typeface="ヒラギノ角ゴ ProN W3" charset="0"/>
                <a:cs typeface="Avenir Heavy"/>
                <a:sym typeface="Gill Sans" charset="0"/>
              </a:rPr>
              <a:t>major impediments to workplace </a:t>
            </a:r>
            <a:r>
              <a:rPr lang="en-US" sz="2700" dirty="0">
                <a:solidFill>
                  <a:srgbClr val="383838"/>
                </a:solidFill>
                <a:latin typeface="Avenir Heavy"/>
                <a:ea typeface="ヒラギノ角ゴ ProN W3" charset="0"/>
                <a:cs typeface="Avenir Heavy"/>
                <a:sym typeface="Gill Sans" charset="0"/>
              </a:rPr>
              <a:t>flourishing </a:t>
            </a:r>
            <a:br>
              <a:rPr lang="en-US" sz="2700" dirty="0">
                <a:solidFill>
                  <a:srgbClr val="383838"/>
                </a:solidFill>
                <a:latin typeface="Avenir Book"/>
                <a:ea typeface="ヒラギノ角ゴ ProN W3" charset="0"/>
                <a:cs typeface="Avenir Book"/>
                <a:sym typeface="Gill Sans" charset="0"/>
              </a:rPr>
            </a:br>
            <a:r>
              <a:rPr lang="en-US" sz="2700" dirty="0">
                <a:solidFill>
                  <a:srgbClr val="383838"/>
                </a:solidFill>
                <a:latin typeface="Avenir Book"/>
                <a:ea typeface="ヒラギノ角ゴ ProN W3" charset="0"/>
                <a:cs typeface="Avenir Book"/>
                <a:sym typeface="Gill Sans" charset="0"/>
              </a:rPr>
              <a:t>(such as relational breakdown, mental health, toxic workplaces, and grief and loss) are misunderstood and misdiagnosed</a:t>
            </a:r>
            <a:br>
              <a:rPr lang="en-US" sz="2700" dirty="0">
                <a:solidFill>
                  <a:srgbClr val="383838"/>
                </a:solidFill>
                <a:latin typeface="Avenir Book"/>
                <a:ea typeface="ヒラギノ角ゴ ProN W3" charset="0"/>
                <a:cs typeface="Avenir Book"/>
                <a:sym typeface="Gill Sans" charset="0"/>
              </a:rPr>
            </a:br>
            <a:endParaRPr lang="en-US" sz="2700" dirty="0">
              <a:solidFill>
                <a:srgbClr val="383838"/>
              </a:solidFill>
              <a:latin typeface="Avenir Book"/>
              <a:ea typeface="ヒラギノ角ゴ ProN W3" charset="0"/>
              <a:cs typeface="Avenir Book"/>
              <a:sym typeface="Gill Sans" charset="0"/>
            </a:endParaRPr>
          </a:p>
        </p:txBody>
      </p:sp>
    </p:spTree>
    <p:extLst>
      <p:ext uri="{BB962C8B-B14F-4D97-AF65-F5344CB8AC3E}">
        <p14:creationId xmlns:p14="http://schemas.microsoft.com/office/powerpoint/2010/main" val="98711990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0428" y="539831"/>
            <a:ext cx="9666817" cy="6677311"/>
          </a:xfrm>
          <a:prstGeom prst="rect">
            <a:avLst/>
          </a:prstGeom>
        </p:spPr>
        <p:txBody>
          <a:bodyPr lIns="121752" tIns="60876" rIns="121752" bIns="60876">
            <a:spAutoFit/>
          </a:bodyPr>
          <a:lstStyle/>
          <a:p>
            <a:pPr defTabSz="1217340" fontAlgn="base">
              <a:spcBef>
                <a:spcPct val="0"/>
              </a:spcBef>
              <a:spcAft>
                <a:spcPct val="0"/>
              </a:spcAft>
              <a:defRPr/>
            </a:pPr>
            <a:r>
              <a:rPr lang="en-US" sz="3700" b="1" dirty="0">
                <a:solidFill>
                  <a:srgbClr val="383838"/>
                </a:solidFill>
                <a:latin typeface="Avenir Black"/>
                <a:ea typeface="ヒラギノ角ゴ ProN W3" charset="0"/>
                <a:cs typeface="Avenir Black"/>
                <a:sym typeface="Gill Sans" charset="0"/>
              </a:rPr>
              <a:t>Vocation Matters – 10 Reasons</a:t>
            </a:r>
          </a:p>
          <a:p>
            <a:pPr defTabSz="1217340" fontAlgn="base">
              <a:spcBef>
                <a:spcPct val="0"/>
              </a:spcBef>
              <a:spcAft>
                <a:spcPct val="0"/>
              </a:spcAft>
              <a:defRPr/>
            </a:pPr>
            <a:endParaRPr lang="en-US" dirty="0">
              <a:solidFill>
                <a:srgbClr val="383838"/>
              </a:solidFill>
              <a:latin typeface="Avenir Book"/>
              <a:ea typeface="ヒラギノ角ゴ ProN W3" charset="0"/>
              <a:cs typeface="Avenir Book"/>
              <a:sym typeface="Gill Sans" charset="0"/>
            </a:endParaRPr>
          </a:p>
          <a:p>
            <a:pPr marL="456447" indent="-456447" defTabSz="1217340" fontAlgn="base">
              <a:spcBef>
                <a:spcPct val="0"/>
              </a:spcBef>
              <a:spcAft>
                <a:spcPct val="0"/>
              </a:spcAft>
              <a:buFont typeface="+mj-lt"/>
              <a:buAutoNum type="arabicPeriod" startAt="6"/>
              <a:defRPr/>
            </a:pPr>
            <a:endParaRPr lang="en-US" dirty="0">
              <a:solidFill>
                <a:srgbClr val="383838"/>
              </a:solidFill>
              <a:latin typeface="Avenir Book"/>
              <a:ea typeface="ヒラギノ角ゴ ProN W3" charset="0"/>
              <a:cs typeface="Avenir Book"/>
              <a:sym typeface="Gill Sans" charset="0"/>
            </a:endParaRPr>
          </a:p>
          <a:p>
            <a:pPr marL="608595" indent="-608595" defTabSz="1217340" fontAlgn="base">
              <a:spcBef>
                <a:spcPct val="0"/>
              </a:spcBef>
              <a:spcAft>
                <a:spcPct val="0"/>
              </a:spcAft>
              <a:buFont typeface="+mj-lt"/>
              <a:buAutoNum type="arabicPeriod" startAt="8"/>
              <a:defRPr/>
            </a:pPr>
            <a:r>
              <a:rPr lang="en-US" sz="2700" b="1" dirty="0">
                <a:solidFill>
                  <a:srgbClr val="383838"/>
                </a:solidFill>
                <a:latin typeface="Avenir Heavy"/>
                <a:ea typeface="ヒラギノ角ゴ ProN W3" charset="0"/>
                <a:cs typeface="Avenir Heavy"/>
                <a:sym typeface="Gill Sans" charset="0"/>
              </a:rPr>
              <a:t>Generational differences</a:t>
            </a:r>
            <a:r>
              <a:rPr lang="en-US" sz="2700" dirty="0">
                <a:solidFill>
                  <a:srgbClr val="383838"/>
                </a:solidFill>
                <a:latin typeface="Avenir Book"/>
                <a:ea typeface="ヒラギノ角ゴ ProN W3" charset="0"/>
                <a:cs typeface="Avenir Book"/>
                <a:sym typeface="Gill Sans" charset="0"/>
              </a:rPr>
              <a:t> are affecting how people experience the purpose, value and meaning of work.</a:t>
            </a:r>
          </a:p>
          <a:p>
            <a:pPr marL="456447" indent="-456447" defTabSz="1217340" fontAlgn="base">
              <a:spcBef>
                <a:spcPct val="0"/>
              </a:spcBef>
              <a:spcAft>
                <a:spcPct val="0"/>
              </a:spcAft>
              <a:buFontTx/>
              <a:buAutoNum type="arabicPeriod" startAt="8"/>
              <a:defRPr/>
            </a:pPr>
            <a:endParaRPr lang="en-US" sz="2700" dirty="0">
              <a:solidFill>
                <a:srgbClr val="383838"/>
              </a:solidFill>
              <a:latin typeface="Avenir Book"/>
              <a:ea typeface="ヒラギノ角ゴ ProN W3" charset="0"/>
              <a:cs typeface="Avenir Book"/>
              <a:sym typeface="Gill Sans" charset="0"/>
            </a:endParaRPr>
          </a:p>
          <a:p>
            <a:pPr marL="456447" indent="-456447" defTabSz="1217340" fontAlgn="base">
              <a:spcBef>
                <a:spcPct val="0"/>
              </a:spcBef>
              <a:spcAft>
                <a:spcPct val="0"/>
              </a:spcAft>
              <a:buFontTx/>
              <a:buAutoNum type="arabicPeriod" startAt="8"/>
              <a:defRPr/>
            </a:pPr>
            <a:r>
              <a:rPr lang="en-US" sz="2700" b="1" dirty="0">
                <a:solidFill>
                  <a:srgbClr val="383838"/>
                </a:solidFill>
                <a:latin typeface="Avenir Heavy"/>
                <a:ea typeface="ヒラギノ角ゴ ProN W3" charset="0"/>
                <a:cs typeface="Avenir Heavy"/>
                <a:sym typeface="Gill Sans" charset="0"/>
              </a:rPr>
              <a:t>Other demographic shifts</a:t>
            </a:r>
            <a:r>
              <a:rPr lang="en-US" sz="2700" dirty="0">
                <a:solidFill>
                  <a:srgbClr val="383838"/>
                </a:solidFill>
                <a:latin typeface="Avenir Book"/>
                <a:ea typeface="ヒラギノ角ゴ ProN W3" charset="0"/>
                <a:cs typeface="Avenir Book"/>
                <a:sym typeface="Gill Sans" charset="0"/>
              </a:rPr>
              <a:t>, such as ethnic, social, educational, and so on, will continue to redefine the workplace.</a:t>
            </a:r>
            <a:br>
              <a:rPr lang="en-US" sz="2700" dirty="0">
                <a:solidFill>
                  <a:srgbClr val="383838"/>
                </a:solidFill>
                <a:latin typeface="Avenir Book"/>
                <a:ea typeface="ヒラギノ角ゴ ProN W3" charset="0"/>
                <a:cs typeface="Avenir Book"/>
                <a:sym typeface="Gill Sans" charset="0"/>
              </a:rPr>
            </a:br>
            <a:endParaRPr lang="en-US" sz="2700" dirty="0">
              <a:solidFill>
                <a:srgbClr val="383838"/>
              </a:solidFill>
              <a:latin typeface="Avenir Book"/>
              <a:ea typeface="ヒラギノ角ゴ ProN W3" charset="0"/>
              <a:cs typeface="Avenir Book"/>
              <a:sym typeface="Gill Sans" charset="0"/>
            </a:endParaRPr>
          </a:p>
          <a:p>
            <a:pPr marL="456447" indent="-456447" defTabSz="1217340" fontAlgn="base">
              <a:spcBef>
                <a:spcPct val="0"/>
              </a:spcBef>
              <a:spcAft>
                <a:spcPct val="0"/>
              </a:spcAft>
              <a:buFontTx/>
              <a:buAutoNum type="arabicPeriod" startAt="8"/>
              <a:defRPr/>
            </a:pPr>
            <a:r>
              <a:rPr lang="en-US" sz="2700" dirty="0">
                <a:solidFill>
                  <a:srgbClr val="383838"/>
                </a:solidFill>
                <a:latin typeface="Avenir Heavy"/>
                <a:ea typeface="ヒラギノ角ゴ ProN W3" charset="0"/>
                <a:cs typeface="Avenir Heavy"/>
                <a:sym typeface="Gill Sans" charset="0"/>
              </a:rPr>
              <a:t>Organizations, industries, communities and governments are asking </a:t>
            </a:r>
            <a:r>
              <a:rPr lang="en-US" sz="2700" b="1" dirty="0">
                <a:solidFill>
                  <a:srgbClr val="383838"/>
                </a:solidFill>
                <a:latin typeface="Avenir Heavy"/>
                <a:ea typeface="ヒラギノ角ゴ ProN W3" charset="0"/>
                <a:cs typeface="Avenir Heavy"/>
                <a:sym typeface="Gill Sans" charset="0"/>
              </a:rPr>
              <a:t>questions about “the new shape of good” </a:t>
            </a:r>
            <a:r>
              <a:rPr lang="en-US" sz="2700" dirty="0">
                <a:solidFill>
                  <a:srgbClr val="383838"/>
                </a:solidFill>
                <a:latin typeface="Avenir Book"/>
                <a:ea typeface="ヒラギノ角ゴ ProN W3" charset="0"/>
                <a:cs typeface="Avenir Book"/>
                <a:sym typeface="Gill Sans" charset="0"/>
              </a:rPr>
              <a:t>(e.g., social business, sustainability, etc.).</a:t>
            </a:r>
          </a:p>
          <a:p>
            <a:pPr marL="456447" indent="-456447" defTabSz="1217340" fontAlgn="base">
              <a:spcBef>
                <a:spcPct val="0"/>
              </a:spcBef>
              <a:spcAft>
                <a:spcPct val="0"/>
              </a:spcAft>
              <a:buFontTx/>
              <a:buAutoNum type="arabicPeriod" startAt="8"/>
              <a:defRPr/>
            </a:pPr>
            <a:endParaRPr lang="en-US" sz="2700" dirty="0">
              <a:solidFill>
                <a:srgbClr val="383838"/>
              </a:solidFill>
              <a:latin typeface="Avenir Book"/>
              <a:ea typeface="ヒラギノ角ゴ ProN W3" charset="0"/>
              <a:cs typeface="Avenir Book"/>
              <a:sym typeface="Gill Sans" charset="0"/>
            </a:endParaRPr>
          </a:p>
          <a:p>
            <a:pPr marL="456447" indent="-456447" defTabSz="1217340" fontAlgn="base">
              <a:spcBef>
                <a:spcPct val="0"/>
              </a:spcBef>
              <a:spcAft>
                <a:spcPct val="0"/>
              </a:spcAft>
              <a:buFontTx/>
              <a:buAutoNum type="arabicPeriod" startAt="8"/>
              <a:defRPr/>
            </a:pPr>
            <a:endParaRPr lang="en-US" sz="2700" dirty="0">
              <a:solidFill>
                <a:srgbClr val="383838"/>
              </a:solidFill>
              <a:latin typeface="Avenir Book"/>
              <a:ea typeface="ヒラギノ角ゴ ProN W3" charset="0"/>
              <a:cs typeface="Avenir Book"/>
              <a:sym typeface="Gill Sans" charset="0"/>
            </a:endParaRPr>
          </a:p>
          <a:p>
            <a:pPr marL="608595" indent="-608595" defTabSz="1217340" fontAlgn="base">
              <a:lnSpc>
                <a:spcPct val="150000"/>
              </a:lnSpc>
              <a:spcBef>
                <a:spcPct val="0"/>
              </a:spcBef>
              <a:spcAft>
                <a:spcPct val="0"/>
              </a:spcAft>
              <a:buFont typeface="+mj-lt"/>
              <a:buAutoNum type="arabicPeriod" startAt="8"/>
              <a:defRPr/>
            </a:pPr>
            <a:endParaRPr lang="en-US" dirty="0">
              <a:solidFill>
                <a:srgbClr val="383838"/>
              </a:solidFill>
              <a:latin typeface="Avenir Book"/>
              <a:ea typeface="ヒラギノ角ゴ ProN W3" charset="0"/>
              <a:cs typeface="Avenir Book"/>
              <a:sym typeface="Gill Sans" charset="0"/>
            </a:endParaRPr>
          </a:p>
        </p:txBody>
      </p:sp>
    </p:spTree>
    <p:extLst>
      <p:ext uri="{BB962C8B-B14F-4D97-AF65-F5344CB8AC3E}">
        <p14:creationId xmlns:p14="http://schemas.microsoft.com/office/powerpoint/2010/main" val="64576067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348" y="1905318"/>
            <a:ext cx="2293067" cy="3047365"/>
          </a:xfrm>
          <a:prstGeom prst="rect">
            <a:avLst/>
          </a:prstGeom>
        </p:spPr>
      </p:pic>
      <p:sp>
        <p:nvSpPr>
          <p:cNvPr id="5" name="Title 1"/>
          <p:cNvSpPr>
            <a:spLocks noGrp="1"/>
          </p:cNvSpPr>
          <p:nvPr>
            <p:ph type="title"/>
          </p:nvPr>
        </p:nvSpPr>
        <p:spPr>
          <a:xfrm>
            <a:off x="4470400" y="1397000"/>
            <a:ext cx="7264400" cy="4064000"/>
          </a:xfrm>
        </p:spPr>
        <p:txBody>
          <a:bodyPr/>
          <a:lstStyle/>
          <a:p>
            <a:r>
              <a:rPr lang="en-US" sz="6667" dirty="0">
                <a:solidFill>
                  <a:schemeClr val="tx1"/>
                </a:solidFill>
                <a:latin typeface="DIN Alternate" charset="0"/>
                <a:ea typeface="DIN Alternate" charset="0"/>
                <a:cs typeface="DIN Alternate" charset="0"/>
              </a:rPr>
              <a:t>The Church can redefine itself as an essential “learning community.”</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spTree>
    <p:extLst>
      <p:ext uri="{BB962C8B-B14F-4D97-AF65-F5344CB8AC3E}">
        <p14:creationId xmlns:p14="http://schemas.microsoft.com/office/powerpoint/2010/main" val="1615691387"/>
      </p:ext>
    </p:extLst>
  </p:cSld>
  <p:clrMapOvr>
    <a:masterClrMapping/>
  </p:clrMapOvr>
  <p:transition spd="med">
    <p:split orient="vert"/>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A33302-038D-6545-AC97-E048A42B729C}"/>
              </a:ext>
            </a:extLst>
          </p:cNvPr>
          <p:cNvPicPr>
            <a:picLocks noChangeAspect="1"/>
          </p:cNvPicPr>
          <p:nvPr/>
        </p:nvPicPr>
        <p:blipFill>
          <a:blip r:embed="rId2"/>
          <a:stretch>
            <a:fillRect/>
          </a:stretch>
        </p:blipFill>
        <p:spPr>
          <a:xfrm>
            <a:off x="4296908" y="421681"/>
            <a:ext cx="3598184" cy="5198212"/>
          </a:xfrm>
          <a:prstGeom prst="rect">
            <a:avLst/>
          </a:prstGeom>
        </p:spPr>
      </p:pic>
      <p:pic>
        <p:nvPicPr>
          <p:cNvPr id="3" name="Picture 2" descr="Barna Logo 2015 square cmyk.jpg">
            <a:extLst>
              <a:ext uri="{FF2B5EF4-FFF2-40B4-BE49-F238E27FC236}">
                <a16:creationId xmlns:a16="http://schemas.microsoft.com/office/drawing/2014/main" id="{7CCB5AB7-73A9-C841-A629-F09BA45E42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3384061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0">
            <a:extLst>
              <a:ext uri="{FF2B5EF4-FFF2-40B4-BE49-F238E27FC236}">
                <a16:creationId xmlns:a16="http://schemas.microsoft.com/office/drawing/2014/main" id="{6F335DB4-AD1E-7046-A1CD-F7D0F2578889}"/>
              </a:ext>
            </a:extLst>
          </p:cNvPr>
          <p:cNvSpPr/>
          <p:nvPr/>
        </p:nvSpPr>
        <p:spPr>
          <a:xfrm>
            <a:off x="1071626" y="380256"/>
            <a:ext cx="5316777" cy="1343958"/>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8000" b="1" spc="-159">
                <a:solidFill>
                  <a:srgbClr val="3A3A3C"/>
                </a:solidFill>
                <a:latin typeface="Helvetica Neue"/>
                <a:ea typeface="Helvetica Neue"/>
                <a:cs typeface="Helvetica Neue"/>
                <a:sym typeface="Helvetica Neue"/>
              </a:defRPr>
            </a:lvl1pPr>
          </a:lstStyle>
          <a:p>
            <a:pPr marL="0" marR="0" lvl="0" indent="0" algn="l" defTabSz="912269"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159" normalizeH="0" baseline="0" noProof="0" dirty="0">
                <a:ln>
                  <a:noFill/>
                </a:ln>
                <a:solidFill>
                  <a:srgbClr val="282828"/>
                </a:solidFill>
                <a:effectLst/>
                <a:uLnTx/>
                <a:uFillTx/>
                <a:latin typeface="Helvetica Neue"/>
                <a:ea typeface="Helvetica Neue"/>
                <a:cs typeface="Helvetica Neue"/>
                <a:sym typeface="Helvetica Neue"/>
              </a:rPr>
              <a:t>Four Kinds of Exiles</a:t>
            </a:r>
          </a:p>
          <a:p>
            <a:pPr marL="0" marR="0" lvl="0" indent="0" algn="l" defTabSz="912269" rtl="0" eaLnBrk="1" fontAlgn="auto" latinLnBrk="0" hangingPunct="1">
              <a:lnSpc>
                <a:spcPct val="100000"/>
              </a:lnSpc>
              <a:spcBef>
                <a:spcPts val="0"/>
              </a:spcBef>
              <a:spcAft>
                <a:spcPts val="0"/>
              </a:spcAft>
              <a:buClrTx/>
              <a:buSzTx/>
              <a:buFontTx/>
              <a:buNone/>
              <a:tabLst/>
              <a:defRPr/>
            </a:pPr>
            <a:endParaRPr kumimoji="0" lang="en-US" sz="2200" b="1" i="0" u="none" strike="noStrike" kern="1200" cap="none" spc="-159" normalizeH="0" baseline="0" noProof="0" dirty="0">
              <a:ln>
                <a:noFill/>
              </a:ln>
              <a:solidFill>
                <a:srgbClr val="FFFFFF">
                  <a:lumMod val="65000"/>
                </a:srgbClr>
              </a:solidFill>
              <a:effectLst/>
              <a:uLnTx/>
              <a:uFillTx/>
              <a:latin typeface="Helvetica Neue"/>
              <a:ea typeface="Helvetica Neue"/>
              <a:cs typeface="Helvetica Neue"/>
              <a:sym typeface="Helvetica Neue"/>
            </a:endParaRPr>
          </a:p>
          <a:p>
            <a:pPr marL="0" marR="0" lvl="0" indent="0" algn="l" defTabSz="912269"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159" normalizeH="0" baseline="0" noProof="0" dirty="0">
                <a:ln>
                  <a:noFill/>
                </a:ln>
                <a:solidFill>
                  <a:srgbClr val="FFFFFF">
                    <a:lumMod val="65000"/>
                  </a:srgbClr>
                </a:solidFill>
                <a:effectLst/>
                <a:uLnTx/>
                <a:uFillTx/>
                <a:latin typeface="Helvetica Neue"/>
                <a:ea typeface="Helvetica Neue"/>
                <a:cs typeface="Helvetica Neue"/>
                <a:sym typeface="Helvetica Neue"/>
              </a:rPr>
              <a:t>18- to 29-year-olds who grew up as Christians</a:t>
            </a:r>
          </a:p>
        </p:txBody>
      </p:sp>
      <p:sp>
        <p:nvSpPr>
          <p:cNvPr id="21" name="TextBox 20">
            <a:extLst>
              <a:ext uri="{FF2B5EF4-FFF2-40B4-BE49-F238E27FC236}">
                <a16:creationId xmlns:a16="http://schemas.microsoft.com/office/drawing/2014/main" id="{826D34CA-3E3B-E047-BCBA-FF3BEF35BBE6}"/>
              </a:ext>
            </a:extLst>
          </p:cNvPr>
          <p:cNvSpPr txBox="1"/>
          <p:nvPr/>
        </p:nvSpPr>
        <p:spPr>
          <a:xfrm>
            <a:off x="1700201" y="6530998"/>
            <a:ext cx="7040408"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19050" rtlCol="0" anchor="ctr">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DCDEE0"/>
                </a:solidFill>
                <a:effectLst/>
                <a:uLnTx/>
                <a:uFillTx/>
                <a:latin typeface="Helvetica Neue LT Std 77 Bold C" panose="020B0604020202020204" pitchFamily="34" charset="0"/>
                <a:ea typeface="Helvetica Neue Condensed" panose="02000503000000020004" pitchFamily="2" charset="0"/>
                <a:cs typeface="Helvetica Neue Condensed" panose="02000503000000020004" pitchFamily="2" charset="0"/>
              </a:rPr>
              <a:t>n=1,514 18-29-year-olds who grew up as Christians | February 2018</a:t>
            </a:r>
            <a:endParaRPr kumimoji="0" lang="en-US" sz="1200" b="1" i="0" u="none" strike="noStrike" kern="1200" cap="none" spc="0" normalizeH="0" baseline="0" noProof="0" dirty="0">
              <a:ln>
                <a:noFill/>
              </a:ln>
              <a:solidFill>
                <a:srgbClr val="DCDEE0"/>
              </a:solidFill>
              <a:effectLst/>
              <a:uLnTx/>
              <a:uFillTx/>
              <a:latin typeface="Helvetica Neue LT Std 77 Bold C" panose="020B0604020202020204" pitchFamily="34" charset="0"/>
              <a:ea typeface="Helvetica Neue Condensed" panose="02000503000000020004" pitchFamily="2" charset="0"/>
              <a:cs typeface="Helvetica Neue Condensed" panose="02000503000000020004" pitchFamily="2" charset="0"/>
              <a:sym typeface="Helvetica Light"/>
            </a:endParaRPr>
          </a:p>
        </p:txBody>
      </p:sp>
      <p:pic>
        <p:nvPicPr>
          <p:cNvPr id="8" name="Picture 7">
            <a:extLst>
              <a:ext uri="{FF2B5EF4-FFF2-40B4-BE49-F238E27FC236}">
                <a16:creationId xmlns:a16="http://schemas.microsoft.com/office/drawing/2014/main" id="{FA51FDE1-E633-184E-B290-6CEC3E32E8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2402441"/>
            <a:ext cx="10452100" cy="2203450"/>
          </a:xfrm>
          <a:prstGeom prst="rect">
            <a:avLst/>
          </a:prstGeom>
        </p:spPr>
      </p:pic>
      <p:sp>
        <p:nvSpPr>
          <p:cNvPr id="7" name="Rectangle 6"/>
          <p:cNvSpPr/>
          <p:nvPr/>
        </p:nvSpPr>
        <p:spPr>
          <a:xfrm>
            <a:off x="9525000" y="2535519"/>
            <a:ext cx="478466" cy="479156"/>
          </a:xfrm>
          <a:prstGeom prst="rect">
            <a:avLst/>
          </a:prstGeom>
          <a:solidFill>
            <a:schemeClr val="tx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19050" rtlCol="0" anchor="ctr">
            <a:sp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Gill Sans"/>
              <a:ea typeface="ヒラギノ角ゴ ProN W3"/>
              <a:sym typeface="Helvetica Light"/>
            </a:endParaRPr>
          </a:p>
        </p:txBody>
      </p:sp>
      <p:pic>
        <p:nvPicPr>
          <p:cNvPr id="6" name="Picture 2" descr="Barna_logo_r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69600" y="0"/>
            <a:ext cx="654051" cy="654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spTree>
    <p:extLst>
      <p:ext uri="{BB962C8B-B14F-4D97-AF65-F5344CB8AC3E}">
        <p14:creationId xmlns:p14="http://schemas.microsoft.com/office/powerpoint/2010/main" val="1381067954"/>
      </p:ext>
    </p:extLst>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1C2DD9E2-B174-EA44-AF3C-F54064708A16}"/>
              </a:ext>
            </a:extLst>
          </p:cNvPr>
          <p:cNvSpPr>
            <a:spLocks noGrp="1" noChangeArrowheads="1"/>
          </p:cNvSpPr>
          <p:nvPr>
            <p:ph type="title"/>
          </p:nvPr>
        </p:nvSpPr>
        <p:spPr>
          <a:xfrm>
            <a:off x="711200" y="-76200"/>
            <a:ext cx="10769600" cy="1143000"/>
          </a:xfrm>
        </p:spPr>
        <p:txBody>
          <a:bodyPr/>
          <a:lstStyle/>
          <a:p>
            <a:pPr algn="l" eaLnBrk="1" hangingPunct="1"/>
            <a:r>
              <a:rPr lang="en-US" altLang="en-US">
                <a:solidFill>
                  <a:srgbClr val="FFFFFF"/>
                </a:solidFill>
                <a:latin typeface="Baskerville" panose="02020502070401020303" pitchFamily="18" charset="0"/>
              </a:rPr>
              <a:t>What We Can Do</a:t>
            </a:r>
          </a:p>
        </p:txBody>
      </p:sp>
      <p:pic>
        <p:nvPicPr>
          <p:cNvPr id="4" name="Picture 3">
            <a:extLst>
              <a:ext uri="{FF2B5EF4-FFF2-40B4-BE49-F238E27FC236}">
                <a16:creationId xmlns:a16="http://schemas.microsoft.com/office/drawing/2014/main" id="{E3033388-28C2-0D4E-9A89-1FFBFD946F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pic>
        <p:nvPicPr>
          <p:cNvPr id="5" name="Picture 2" descr="Barna_logo_red.png">
            <a:extLst>
              <a:ext uri="{FF2B5EF4-FFF2-40B4-BE49-F238E27FC236}">
                <a16:creationId xmlns:a16="http://schemas.microsoft.com/office/drawing/2014/main" id="{6009C11F-403C-594F-9CE0-D8749878938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69600" y="0"/>
            <a:ext cx="654051" cy="654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Shape 120">
            <a:extLst>
              <a:ext uri="{FF2B5EF4-FFF2-40B4-BE49-F238E27FC236}">
                <a16:creationId xmlns:a16="http://schemas.microsoft.com/office/drawing/2014/main" id="{CD16F41A-AA1D-884C-B5B8-D40329B4B262}"/>
              </a:ext>
            </a:extLst>
          </p:cNvPr>
          <p:cNvSpPr/>
          <p:nvPr/>
        </p:nvSpPr>
        <p:spPr>
          <a:xfrm>
            <a:off x="3060700" y="1194879"/>
            <a:ext cx="3262175" cy="512961"/>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gn="l">
              <a:defRPr sz="8000" b="1" spc="-159">
                <a:solidFill>
                  <a:srgbClr val="3A3A3C"/>
                </a:solidFill>
                <a:latin typeface="Helvetica Neue"/>
                <a:ea typeface="Helvetica Neue"/>
                <a:cs typeface="Helvetica Neue"/>
                <a:sym typeface="Helvetica Neue"/>
              </a:defRPr>
            </a:lvl1pPr>
          </a:lstStyle>
          <a:p>
            <a:r>
              <a:rPr lang="en-US" sz="3000" dirty="0">
                <a:solidFill>
                  <a:srgbClr val="282828"/>
                </a:solidFill>
              </a:rPr>
              <a:t>Experiencing Jesus</a:t>
            </a:r>
          </a:p>
        </p:txBody>
      </p:sp>
      <p:sp>
        <p:nvSpPr>
          <p:cNvPr id="9" name="Shape 120">
            <a:extLst>
              <a:ext uri="{FF2B5EF4-FFF2-40B4-BE49-F238E27FC236}">
                <a16:creationId xmlns:a16="http://schemas.microsoft.com/office/drawing/2014/main" id="{F516CC9F-EE86-FA4A-A93E-EEA34718F232}"/>
              </a:ext>
            </a:extLst>
          </p:cNvPr>
          <p:cNvSpPr/>
          <p:nvPr/>
        </p:nvSpPr>
        <p:spPr>
          <a:xfrm>
            <a:off x="3060700" y="2275964"/>
            <a:ext cx="3544112" cy="512961"/>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gn="l">
              <a:defRPr sz="8000" b="1" spc="-159">
                <a:solidFill>
                  <a:srgbClr val="3A3A3C"/>
                </a:solidFill>
                <a:latin typeface="Helvetica Neue"/>
                <a:ea typeface="Helvetica Neue"/>
                <a:cs typeface="Helvetica Neue"/>
                <a:sym typeface="Helvetica Neue"/>
              </a:defRPr>
            </a:lvl1pPr>
          </a:lstStyle>
          <a:p>
            <a:r>
              <a:rPr lang="en-US" sz="3000" dirty="0">
                <a:solidFill>
                  <a:srgbClr val="282828"/>
                </a:solidFill>
              </a:rPr>
              <a:t>Cultural Discernment</a:t>
            </a:r>
          </a:p>
        </p:txBody>
      </p:sp>
      <p:sp>
        <p:nvSpPr>
          <p:cNvPr id="10" name="Shape 120">
            <a:extLst>
              <a:ext uri="{FF2B5EF4-FFF2-40B4-BE49-F238E27FC236}">
                <a16:creationId xmlns:a16="http://schemas.microsoft.com/office/drawing/2014/main" id="{0B290CC9-8BC6-404A-859D-CA69E982EBE8}"/>
              </a:ext>
            </a:extLst>
          </p:cNvPr>
          <p:cNvSpPr/>
          <p:nvPr/>
        </p:nvSpPr>
        <p:spPr>
          <a:xfrm>
            <a:off x="3060700" y="3311012"/>
            <a:ext cx="4199419" cy="512961"/>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gn="l">
              <a:defRPr sz="8000" b="1" spc="-159">
                <a:solidFill>
                  <a:srgbClr val="3A3A3C"/>
                </a:solidFill>
                <a:latin typeface="Helvetica Neue"/>
                <a:ea typeface="Helvetica Neue"/>
                <a:cs typeface="Helvetica Neue"/>
                <a:sym typeface="Helvetica Neue"/>
              </a:defRPr>
            </a:lvl1pPr>
          </a:lstStyle>
          <a:p>
            <a:r>
              <a:rPr lang="en-US" sz="3000" dirty="0">
                <a:solidFill>
                  <a:srgbClr val="282828"/>
                </a:solidFill>
              </a:rPr>
              <a:t>Meaningful Relationships</a:t>
            </a:r>
          </a:p>
        </p:txBody>
      </p:sp>
      <p:sp>
        <p:nvSpPr>
          <p:cNvPr id="11" name="Shape 120">
            <a:extLst>
              <a:ext uri="{FF2B5EF4-FFF2-40B4-BE49-F238E27FC236}">
                <a16:creationId xmlns:a16="http://schemas.microsoft.com/office/drawing/2014/main" id="{4878D2A6-EE67-854A-9B77-E1AC56026DC3}"/>
              </a:ext>
            </a:extLst>
          </p:cNvPr>
          <p:cNvSpPr/>
          <p:nvPr/>
        </p:nvSpPr>
        <p:spPr>
          <a:xfrm>
            <a:off x="3060700" y="4328598"/>
            <a:ext cx="3844386" cy="512961"/>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gn="l">
              <a:defRPr sz="8000" b="1" spc="-159">
                <a:solidFill>
                  <a:srgbClr val="3A3A3C"/>
                </a:solidFill>
                <a:latin typeface="Helvetica Neue"/>
                <a:ea typeface="Helvetica Neue"/>
                <a:cs typeface="Helvetica Neue"/>
                <a:sym typeface="Helvetica Neue"/>
              </a:defRPr>
            </a:lvl1pPr>
          </a:lstStyle>
          <a:p>
            <a:r>
              <a:rPr lang="en-US" sz="3000" dirty="0">
                <a:solidFill>
                  <a:srgbClr val="282828"/>
                </a:solidFill>
              </a:rPr>
              <a:t>Vocational Discipleship</a:t>
            </a:r>
          </a:p>
        </p:txBody>
      </p:sp>
      <p:sp>
        <p:nvSpPr>
          <p:cNvPr id="12" name="Shape 120">
            <a:extLst>
              <a:ext uri="{FF2B5EF4-FFF2-40B4-BE49-F238E27FC236}">
                <a16:creationId xmlns:a16="http://schemas.microsoft.com/office/drawing/2014/main" id="{F2991A5C-83AD-9E4A-A77F-4C410D67E128}"/>
              </a:ext>
            </a:extLst>
          </p:cNvPr>
          <p:cNvSpPr/>
          <p:nvPr/>
        </p:nvSpPr>
        <p:spPr>
          <a:xfrm>
            <a:off x="3060700" y="5360471"/>
            <a:ext cx="3969228" cy="512961"/>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gn="l">
              <a:defRPr sz="8000" b="1" spc="-159">
                <a:solidFill>
                  <a:srgbClr val="3A3A3C"/>
                </a:solidFill>
                <a:latin typeface="Helvetica Neue"/>
                <a:ea typeface="Helvetica Neue"/>
                <a:cs typeface="Helvetica Neue"/>
                <a:sym typeface="Helvetica Neue"/>
              </a:defRPr>
            </a:lvl1pPr>
          </a:lstStyle>
          <a:p>
            <a:r>
              <a:rPr lang="en-US" sz="3000" dirty="0">
                <a:solidFill>
                  <a:srgbClr val="282828"/>
                </a:solidFill>
              </a:rPr>
              <a:t>Countercultural Mission</a:t>
            </a:r>
          </a:p>
        </p:txBody>
      </p:sp>
      <p:sp>
        <p:nvSpPr>
          <p:cNvPr id="13" name="Shape 120">
            <a:extLst>
              <a:ext uri="{FF2B5EF4-FFF2-40B4-BE49-F238E27FC236}">
                <a16:creationId xmlns:a16="http://schemas.microsoft.com/office/drawing/2014/main" id="{8F881E4A-438F-6D45-A6A2-F4C05C5DBF8E}"/>
              </a:ext>
            </a:extLst>
          </p:cNvPr>
          <p:cNvSpPr/>
          <p:nvPr/>
        </p:nvSpPr>
        <p:spPr>
          <a:xfrm>
            <a:off x="609600" y="288393"/>
            <a:ext cx="9441944" cy="1066959"/>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gn="l">
              <a:defRPr sz="8000" b="1" spc="-159">
                <a:solidFill>
                  <a:srgbClr val="3A3A3C"/>
                </a:solidFill>
                <a:latin typeface="Helvetica Neue"/>
                <a:ea typeface="Helvetica Neue"/>
                <a:cs typeface="Helvetica Neue"/>
                <a:sym typeface="Helvetica Neue"/>
              </a:defRPr>
            </a:lvl1pPr>
          </a:lstStyle>
          <a:p>
            <a:r>
              <a:rPr lang="en-US" sz="3600" dirty="0">
                <a:solidFill>
                  <a:srgbClr val="282828"/>
                </a:solidFill>
              </a:rPr>
              <a:t>What Practices Distinguish Resilient Disciples?</a:t>
            </a:r>
          </a:p>
          <a:p>
            <a:endParaRPr lang="en-US" sz="3000" dirty="0">
              <a:solidFill>
                <a:srgbClr val="282828"/>
              </a:solidFill>
            </a:endParaRPr>
          </a:p>
        </p:txBody>
      </p:sp>
      <p:pic>
        <p:nvPicPr>
          <p:cNvPr id="14" name="Picture 13">
            <a:extLst>
              <a:ext uri="{FF2B5EF4-FFF2-40B4-BE49-F238E27FC236}">
                <a16:creationId xmlns:a16="http://schemas.microsoft.com/office/drawing/2014/main" id="{68255A6B-78E6-E44C-B0F8-79932968DDB1}"/>
              </a:ext>
            </a:extLst>
          </p:cNvPr>
          <p:cNvPicPr>
            <a:picLocks noChangeAspect="1"/>
          </p:cNvPicPr>
          <p:nvPr/>
        </p:nvPicPr>
        <p:blipFill>
          <a:blip r:embed="rId5"/>
          <a:stretch>
            <a:fillRect/>
          </a:stretch>
        </p:blipFill>
        <p:spPr>
          <a:xfrm>
            <a:off x="2146529" y="1066800"/>
            <a:ext cx="743763" cy="769119"/>
          </a:xfrm>
          <a:prstGeom prst="rect">
            <a:avLst/>
          </a:prstGeom>
        </p:spPr>
      </p:pic>
      <p:pic>
        <p:nvPicPr>
          <p:cNvPr id="15" name="Picture 14">
            <a:extLst>
              <a:ext uri="{FF2B5EF4-FFF2-40B4-BE49-F238E27FC236}">
                <a16:creationId xmlns:a16="http://schemas.microsoft.com/office/drawing/2014/main" id="{E0B1A0A9-0615-FA49-B7DF-57858E6DACEA}"/>
              </a:ext>
            </a:extLst>
          </p:cNvPr>
          <p:cNvPicPr>
            <a:picLocks noChangeAspect="1"/>
          </p:cNvPicPr>
          <p:nvPr/>
        </p:nvPicPr>
        <p:blipFill>
          <a:blip r:embed="rId6"/>
          <a:stretch>
            <a:fillRect/>
          </a:stretch>
        </p:blipFill>
        <p:spPr>
          <a:xfrm>
            <a:off x="2146529" y="2169151"/>
            <a:ext cx="743763" cy="769119"/>
          </a:xfrm>
          <a:prstGeom prst="rect">
            <a:avLst/>
          </a:prstGeom>
        </p:spPr>
      </p:pic>
      <p:pic>
        <p:nvPicPr>
          <p:cNvPr id="16" name="Picture 15">
            <a:extLst>
              <a:ext uri="{FF2B5EF4-FFF2-40B4-BE49-F238E27FC236}">
                <a16:creationId xmlns:a16="http://schemas.microsoft.com/office/drawing/2014/main" id="{894AF0F2-24CE-8C45-86B5-1480ADC6BDBB}"/>
              </a:ext>
            </a:extLst>
          </p:cNvPr>
          <p:cNvPicPr>
            <a:picLocks noChangeAspect="1"/>
          </p:cNvPicPr>
          <p:nvPr/>
        </p:nvPicPr>
        <p:blipFill>
          <a:blip r:embed="rId7"/>
          <a:stretch>
            <a:fillRect/>
          </a:stretch>
        </p:blipFill>
        <p:spPr>
          <a:xfrm>
            <a:off x="2146529" y="3215378"/>
            <a:ext cx="743763" cy="769119"/>
          </a:xfrm>
          <a:prstGeom prst="rect">
            <a:avLst/>
          </a:prstGeom>
        </p:spPr>
      </p:pic>
      <p:pic>
        <p:nvPicPr>
          <p:cNvPr id="17" name="Picture 16">
            <a:extLst>
              <a:ext uri="{FF2B5EF4-FFF2-40B4-BE49-F238E27FC236}">
                <a16:creationId xmlns:a16="http://schemas.microsoft.com/office/drawing/2014/main" id="{8BD0D0B9-37FF-C24C-9BEF-58EDAE7FCAE0}"/>
              </a:ext>
            </a:extLst>
          </p:cNvPr>
          <p:cNvPicPr>
            <a:picLocks noChangeAspect="1"/>
          </p:cNvPicPr>
          <p:nvPr/>
        </p:nvPicPr>
        <p:blipFill>
          <a:blip r:embed="rId8"/>
          <a:stretch>
            <a:fillRect/>
          </a:stretch>
        </p:blipFill>
        <p:spPr>
          <a:xfrm>
            <a:off x="2146842" y="4232964"/>
            <a:ext cx="743763" cy="769119"/>
          </a:xfrm>
          <a:prstGeom prst="rect">
            <a:avLst/>
          </a:prstGeom>
        </p:spPr>
      </p:pic>
      <p:pic>
        <p:nvPicPr>
          <p:cNvPr id="18" name="Picture 17">
            <a:extLst>
              <a:ext uri="{FF2B5EF4-FFF2-40B4-BE49-F238E27FC236}">
                <a16:creationId xmlns:a16="http://schemas.microsoft.com/office/drawing/2014/main" id="{93B5FDFD-28D6-934F-A891-61515D6531E6}"/>
              </a:ext>
            </a:extLst>
          </p:cNvPr>
          <p:cNvPicPr>
            <a:picLocks noChangeAspect="1"/>
          </p:cNvPicPr>
          <p:nvPr/>
        </p:nvPicPr>
        <p:blipFill>
          <a:blip r:embed="rId9"/>
          <a:stretch>
            <a:fillRect/>
          </a:stretch>
        </p:blipFill>
        <p:spPr>
          <a:xfrm>
            <a:off x="2146529" y="5264837"/>
            <a:ext cx="743763" cy="769119"/>
          </a:xfrm>
          <a:prstGeom prst="rect">
            <a:avLst/>
          </a:prstGeom>
        </p:spPr>
      </p:pic>
    </p:spTree>
    <p:extLst>
      <p:ext uri="{BB962C8B-B14F-4D97-AF65-F5344CB8AC3E}">
        <p14:creationId xmlns:p14="http://schemas.microsoft.com/office/powerpoint/2010/main" val="89171520"/>
      </p:ext>
    </p:extLst>
  </p:cSld>
  <p:clrMapOvr>
    <a:masterClrMapping/>
  </p:clrMapOvr>
  <p:transition spd="slow">
    <p:split orient="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1">
            <a:extLst>
              <a:ext uri="{FF2B5EF4-FFF2-40B4-BE49-F238E27FC236}">
                <a16:creationId xmlns:a16="http://schemas.microsoft.com/office/drawing/2014/main" id="{34401AC4-AD32-DF4F-BCFD-66DAE568130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33233" y="402167"/>
            <a:ext cx="5308600" cy="6036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1"/>
          <p:cNvSpPr>
            <a:spLocks noGrp="1"/>
          </p:cNvSpPr>
          <p:nvPr>
            <p:ph type="title"/>
          </p:nvPr>
        </p:nvSpPr>
        <p:spPr bwMode="auto">
          <a:xfrm>
            <a:off x="609600" y="275167"/>
            <a:ext cx="10972800" cy="1143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lIns="108849" tIns="54424" rIns="108849" bIns="54424" numCol="1" anchor="t" anchorCtr="0" compatLnSpc="1">
            <a:prstTxWarp prst="textNoShape">
              <a:avLst/>
            </a:prstTxWarp>
          </a:bodyPr>
          <a:lstStyle/>
          <a:p>
            <a:pPr eaLnBrk="1" hangingPunct="1"/>
            <a:endParaRPr lang="en-US">
              <a:latin typeface="Baskerville" charset="0"/>
              <a:ea typeface="ＭＳ Ｐゴシック" charset="0"/>
              <a:cs typeface="ＭＳ Ｐゴシック" charset="0"/>
            </a:endParaRPr>
          </a:p>
        </p:txBody>
      </p:sp>
      <p:sp>
        <p:nvSpPr>
          <p:cNvPr id="104450" name="Content Placeholder 1"/>
          <p:cNvSpPr>
            <a:spLocks noGrp="1"/>
          </p:cNvSpPr>
          <p:nvPr>
            <p:ph idx="1"/>
          </p:nvPr>
        </p:nvSpPr>
        <p:spPr bwMode="auto">
          <a:xfrm>
            <a:off x="609600" y="1600202"/>
            <a:ext cx="10972800" cy="452543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Gill Sans" charset="0"/>
              <a:ea typeface="ヒラギノ角ゴ ProN W3" charset="0"/>
              <a:cs typeface="ヒラギノ角ゴ ProN W3" charset="0"/>
            </a:endParaRPr>
          </a:p>
        </p:txBody>
      </p:sp>
      <p:pic>
        <p:nvPicPr>
          <p:cNvPr id="104451" name="Picture 2" descr="Barna_MSFM-slidetemplate-0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2"/>
            <a:ext cx="12293600" cy="69151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4452" name="Rectangle 4"/>
          <p:cNvSpPr>
            <a:spLocks noChangeArrowheads="1"/>
          </p:cNvSpPr>
          <p:nvPr/>
        </p:nvSpPr>
        <p:spPr bwMode="auto">
          <a:xfrm>
            <a:off x="609600" y="1589619"/>
            <a:ext cx="8737600" cy="283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2" tIns="60956" rIns="121912" bIns="60956">
            <a:spAutoFit/>
          </a:bodyPr>
          <a:lstStyle/>
          <a:p>
            <a:pPr defTabSz="1219170" fontAlgn="base">
              <a:spcBef>
                <a:spcPct val="0"/>
              </a:spcBef>
              <a:spcAft>
                <a:spcPct val="0"/>
              </a:spcAft>
            </a:pPr>
            <a:r>
              <a:rPr lang="en-US" sz="5900">
                <a:solidFill>
                  <a:srgbClr val="FFFFFF"/>
                </a:solidFill>
                <a:latin typeface="HelveticaNeueLT Std Bold" charset="0"/>
                <a:ea typeface="ＭＳ Ｐゴシック" charset="0"/>
                <a:cs typeface="ＭＳ Ｐゴシック" charset="0"/>
                <a:sym typeface="Gill Sans" charset="0"/>
              </a:rPr>
              <a:t>Why</a:t>
            </a:r>
          </a:p>
          <a:p>
            <a:pPr defTabSz="1219170" fontAlgn="base">
              <a:spcBef>
                <a:spcPct val="0"/>
              </a:spcBef>
              <a:spcAft>
                <a:spcPct val="0"/>
              </a:spcAft>
            </a:pPr>
            <a:r>
              <a:rPr lang="en-US" sz="5900">
                <a:solidFill>
                  <a:srgbClr val="FFFFFF"/>
                </a:solidFill>
                <a:latin typeface="HelveticaNeueLT Std Bold" charset="0"/>
                <a:ea typeface="ＭＳ Ｐゴシック" charset="0"/>
                <a:cs typeface="ＭＳ Ｐゴシック" charset="0"/>
                <a:sym typeface="Gill Sans" charset="0"/>
              </a:rPr>
              <a:t>Vocational</a:t>
            </a:r>
          </a:p>
          <a:p>
            <a:pPr defTabSz="1219170" fontAlgn="base">
              <a:spcBef>
                <a:spcPct val="0"/>
              </a:spcBef>
              <a:spcAft>
                <a:spcPct val="0"/>
              </a:spcAft>
            </a:pPr>
            <a:r>
              <a:rPr lang="en-US" sz="5900">
                <a:solidFill>
                  <a:srgbClr val="FFFFFF"/>
                </a:solidFill>
                <a:latin typeface="HelveticaNeueLT Std Bold" charset="0"/>
                <a:ea typeface="ＭＳ Ｐゴシック" charset="0"/>
                <a:cs typeface="ＭＳ Ｐゴシック" charset="0"/>
                <a:sym typeface="Gill Sans" charset="0"/>
              </a:rPr>
              <a:t>Discipleship?</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12192000" cy="6858000"/>
          </a:xfrm>
          <a:prstGeom prst="rect">
            <a:avLst/>
          </a:prstGeom>
          <a:solidFill>
            <a:schemeClr val="tx2">
              <a:lumMod val="85000"/>
              <a:lumOff val="15000"/>
            </a:schemeClr>
          </a:solidFill>
          <a:ln w="9525">
            <a:noFill/>
            <a:miter lim="800000"/>
            <a:headEnd/>
            <a:tailEnd/>
          </a:ln>
        </p:spPr>
        <p:txBody>
          <a:bodyPr wrap="none" lIns="121912" tIns="60956" rIns="121912" bIns="60956" anchor="ctr"/>
          <a:lstStyle/>
          <a:p>
            <a:pPr algn="r" defTabSz="1219170" fontAlgn="base">
              <a:spcBef>
                <a:spcPct val="50000"/>
              </a:spcBef>
              <a:spcAft>
                <a:spcPct val="0"/>
              </a:spcAft>
              <a:defRPr/>
            </a:pPr>
            <a:endParaRPr lang="en-US" sz="4300" dirty="0">
              <a:solidFill>
                <a:srgbClr val="FFFFFF"/>
              </a:solidFill>
              <a:latin typeface="Century Gothic" charset="0"/>
              <a:ea typeface="ヒラギノ角ゴ ProN W3" charset="0"/>
              <a:cs typeface="ヒラギノ角ゴ ProN W3" charset="0"/>
              <a:sym typeface="Gill Sans" charset="0"/>
            </a:endParaRPr>
          </a:p>
          <a:p>
            <a:pPr algn="ctr" defTabSz="1219170" fontAlgn="base">
              <a:spcBef>
                <a:spcPct val="0"/>
              </a:spcBef>
              <a:spcAft>
                <a:spcPct val="0"/>
              </a:spcAft>
              <a:defRPr/>
            </a:pPr>
            <a:endParaRPr lang="en-US" sz="2700" dirty="0">
              <a:solidFill>
                <a:srgbClr val="7F7F7F"/>
              </a:solidFill>
              <a:latin typeface="Gill Sans" charset="0"/>
              <a:ea typeface="ヒラギノ角ゴ ProN W3" charset="0"/>
              <a:cs typeface="ヒラギノ角ゴ ProN W3" charset="0"/>
              <a:sym typeface="Gill Sans" charset="0"/>
            </a:endParaRPr>
          </a:p>
        </p:txBody>
      </p:sp>
      <p:sp>
        <p:nvSpPr>
          <p:cNvPr id="113666" name="Title 1"/>
          <p:cNvSpPr>
            <a:spLocks noGrp="1"/>
          </p:cNvSpPr>
          <p:nvPr>
            <p:ph type="ctrTitle"/>
          </p:nvPr>
        </p:nvSpPr>
        <p:spPr bwMode="auto">
          <a:xfrm>
            <a:off x="914400" y="2131487"/>
            <a:ext cx="10363200" cy="1468967"/>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solidFill>
                  <a:srgbClr val="DCAF2B"/>
                </a:solidFill>
                <a:latin typeface="Baskerville" charset="0"/>
                <a:ea typeface="ＭＳ Ｐゴシック" charset="0"/>
                <a:cs typeface="ＭＳ Ｐゴシック" charset="0"/>
              </a:rPr>
              <a:t>Keaton’s life plan</a:t>
            </a:r>
          </a:p>
        </p:txBody>
      </p:sp>
      <p:sp>
        <p:nvSpPr>
          <p:cNvPr id="113667" name="Subtitle 2"/>
          <p:cNvSpPr>
            <a:spLocks noGrp="1"/>
          </p:cNvSpPr>
          <p:nvPr>
            <p:ph type="subTitle"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solidFill>
                  <a:srgbClr val="FFFFFF"/>
                </a:solidFill>
                <a:latin typeface="Helvetica Neue" charset="0"/>
                <a:ea typeface="ＭＳ Ｐゴシック" charset="0"/>
                <a:cs typeface="ＭＳ Ｐゴシック" charset="0"/>
              </a:rPr>
              <a:t>By keaton</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12192000" cy="6858000"/>
          </a:xfrm>
          <a:prstGeom prst="rect">
            <a:avLst/>
          </a:prstGeom>
          <a:solidFill>
            <a:schemeClr val="tx2">
              <a:lumMod val="85000"/>
              <a:lumOff val="15000"/>
            </a:schemeClr>
          </a:solidFill>
          <a:ln w="9525">
            <a:noFill/>
            <a:miter lim="800000"/>
            <a:headEnd/>
            <a:tailEnd/>
          </a:ln>
        </p:spPr>
        <p:txBody>
          <a:bodyPr wrap="none" lIns="121912" tIns="60956" rIns="121912" bIns="60956" anchor="ctr"/>
          <a:lstStyle/>
          <a:p>
            <a:pPr algn="r" defTabSz="1219170" fontAlgn="base">
              <a:spcBef>
                <a:spcPct val="50000"/>
              </a:spcBef>
              <a:spcAft>
                <a:spcPct val="0"/>
              </a:spcAft>
              <a:defRPr/>
            </a:pPr>
            <a:endParaRPr lang="en-US" sz="4300" dirty="0">
              <a:solidFill>
                <a:srgbClr val="FFFFFF"/>
              </a:solidFill>
              <a:latin typeface="Century Gothic" charset="0"/>
              <a:ea typeface="ヒラギノ角ゴ ProN W3" charset="0"/>
              <a:cs typeface="ヒラギノ角ゴ ProN W3" charset="0"/>
              <a:sym typeface="Gill Sans" charset="0"/>
            </a:endParaRPr>
          </a:p>
          <a:p>
            <a:pPr algn="ctr" defTabSz="1219170" fontAlgn="base">
              <a:spcBef>
                <a:spcPct val="0"/>
              </a:spcBef>
              <a:spcAft>
                <a:spcPct val="0"/>
              </a:spcAft>
              <a:defRPr/>
            </a:pPr>
            <a:endParaRPr lang="en-US" sz="2700" dirty="0">
              <a:solidFill>
                <a:srgbClr val="FFFFFF"/>
              </a:solidFill>
              <a:latin typeface="Gill Sans" charset="0"/>
              <a:ea typeface="ヒラギノ角ゴ ProN W3" charset="0"/>
              <a:cs typeface="ヒラギノ角ゴ ProN W3" charset="0"/>
              <a:sym typeface="Gill Sans" charset="0"/>
            </a:endParaRPr>
          </a:p>
        </p:txBody>
      </p:sp>
      <p:sp>
        <p:nvSpPr>
          <p:cNvPr id="114690" name="Title 1"/>
          <p:cNvSpPr>
            <a:spLocks noGrp="1"/>
          </p:cNvSpPr>
          <p:nvPr>
            <p:ph type="title"/>
          </p:nvPr>
        </p:nvSpPr>
        <p:spPr bwMode="auto">
          <a:xfrm>
            <a:off x="609600" y="275167"/>
            <a:ext cx="10972800" cy="1143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solidFill>
                  <a:srgbClr val="FFFFFF"/>
                </a:solidFill>
                <a:latin typeface="Baskerville" charset="0"/>
                <a:ea typeface="ＭＳ Ｐゴシック" charset="0"/>
                <a:cs typeface="ＭＳ Ｐゴシック" charset="0"/>
              </a:rPr>
              <a:t>My 10 life goals</a:t>
            </a:r>
          </a:p>
        </p:txBody>
      </p:sp>
      <p:sp>
        <p:nvSpPr>
          <p:cNvPr id="3" name="Content Placeholder 2"/>
          <p:cNvSpPr>
            <a:spLocks noGrp="1"/>
          </p:cNvSpPr>
          <p:nvPr>
            <p:ph idx="1"/>
          </p:nvPr>
        </p:nvSpPr>
        <p:spPr>
          <a:xfrm>
            <a:off x="1039286" y="1428754"/>
            <a:ext cx="11152716" cy="5160433"/>
          </a:xfrm>
        </p:spPr>
        <p:txBody>
          <a:bodyPr>
            <a:normAutofit fontScale="32500" lnSpcReduction="20000"/>
          </a:bodyPr>
          <a:lstStyle/>
          <a:p>
            <a:pPr marL="239165" indent="0">
              <a:lnSpc>
                <a:spcPct val="70000"/>
              </a:lnSpc>
              <a:buNone/>
              <a:defRPr/>
            </a:pPr>
            <a:r>
              <a:rPr lang="en-US" sz="7300" dirty="0">
                <a:solidFill>
                  <a:srgbClr val="FFFFFF"/>
                </a:solidFill>
                <a:latin typeface="Helvetica Neue"/>
                <a:cs typeface="Helvetica Neue"/>
              </a:rPr>
              <a:t>1. grow up two be a nice Christian man</a:t>
            </a:r>
          </a:p>
          <a:p>
            <a:pPr marL="239165" indent="0">
              <a:lnSpc>
                <a:spcPct val="70000"/>
              </a:lnSpc>
              <a:buNone/>
              <a:defRPr/>
            </a:pPr>
            <a:r>
              <a:rPr lang="en-US" sz="7300" dirty="0">
                <a:solidFill>
                  <a:srgbClr val="FFFFFF"/>
                </a:solidFill>
                <a:latin typeface="Helvetica Neue"/>
                <a:cs typeface="Helvetica Neue"/>
              </a:rPr>
              <a:t>2. Get a nice wife</a:t>
            </a:r>
          </a:p>
          <a:p>
            <a:pPr marL="239165" indent="0">
              <a:lnSpc>
                <a:spcPct val="70000"/>
              </a:lnSpc>
              <a:buNone/>
              <a:defRPr/>
            </a:pPr>
            <a:r>
              <a:rPr lang="en-US" sz="7300" dirty="0">
                <a:solidFill>
                  <a:srgbClr val="FFFFFF"/>
                </a:solidFill>
                <a:latin typeface="Helvetica Neue"/>
                <a:cs typeface="Helvetica Neue"/>
              </a:rPr>
              <a:t>3. Get a good job one that I like</a:t>
            </a:r>
          </a:p>
          <a:p>
            <a:pPr marL="239165" indent="0">
              <a:lnSpc>
                <a:spcPct val="70000"/>
              </a:lnSpc>
              <a:buNone/>
              <a:defRPr/>
            </a:pPr>
            <a:r>
              <a:rPr lang="en-US" sz="7300" dirty="0">
                <a:solidFill>
                  <a:srgbClr val="FFFFFF"/>
                </a:solidFill>
                <a:latin typeface="Helvetica Neue"/>
                <a:cs typeface="Helvetica Neue"/>
              </a:rPr>
              <a:t>4. Have two kids  ( each boys two years apart)</a:t>
            </a:r>
          </a:p>
          <a:p>
            <a:pPr marL="239165" indent="0">
              <a:lnSpc>
                <a:spcPct val="70000"/>
              </a:lnSpc>
              <a:buNone/>
              <a:defRPr/>
            </a:pPr>
            <a:r>
              <a:rPr lang="en-US" sz="7300" dirty="0">
                <a:solidFill>
                  <a:srgbClr val="FFFFFF"/>
                </a:solidFill>
                <a:latin typeface="Helvetica Neue"/>
                <a:cs typeface="Helvetica Neue"/>
              </a:rPr>
              <a:t>5. Grow as close as I can get to god </a:t>
            </a:r>
          </a:p>
          <a:p>
            <a:pPr marL="239165" indent="0">
              <a:lnSpc>
                <a:spcPct val="70000"/>
              </a:lnSpc>
              <a:buNone/>
              <a:defRPr/>
            </a:pPr>
            <a:r>
              <a:rPr lang="en-US" sz="7300" dirty="0">
                <a:solidFill>
                  <a:srgbClr val="FFFFFF"/>
                </a:solidFill>
                <a:latin typeface="Helvetica Neue"/>
                <a:cs typeface="Helvetica Neue"/>
              </a:rPr>
              <a:t>6. Make more and more friends as I grow</a:t>
            </a:r>
          </a:p>
          <a:p>
            <a:pPr marL="239165" indent="0">
              <a:lnSpc>
                <a:spcPct val="70000"/>
              </a:lnSpc>
              <a:buNone/>
              <a:defRPr/>
            </a:pPr>
            <a:r>
              <a:rPr lang="en-US" sz="7300" dirty="0">
                <a:solidFill>
                  <a:srgbClr val="FFFFFF"/>
                </a:solidFill>
                <a:latin typeface="Helvetica Neue"/>
                <a:cs typeface="Helvetica Neue"/>
              </a:rPr>
              <a:t>7.Work hard in school</a:t>
            </a:r>
          </a:p>
          <a:p>
            <a:pPr marL="239165" indent="0">
              <a:lnSpc>
                <a:spcPct val="70000"/>
              </a:lnSpc>
              <a:buNone/>
              <a:defRPr/>
            </a:pPr>
            <a:r>
              <a:rPr lang="en-US" sz="7300" dirty="0">
                <a:solidFill>
                  <a:srgbClr val="FFFFFF"/>
                </a:solidFill>
                <a:latin typeface="Helvetica Neue"/>
                <a:cs typeface="Helvetica Neue"/>
              </a:rPr>
              <a:t>8. Believe in god where ever I go</a:t>
            </a:r>
          </a:p>
          <a:p>
            <a:pPr marL="239165" indent="0">
              <a:lnSpc>
                <a:spcPct val="70000"/>
              </a:lnSpc>
              <a:buNone/>
              <a:defRPr/>
            </a:pPr>
            <a:r>
              <a:rPr lang="en-US" sz="7300" dirty="0">
                <a:solidFill>
                  <a:srgbClr val="FFFFFF"/>
                </a:solidFill>
                <a:latin typeface="Helvetica Neue"/>
                <a:cs typeface="Helvetica Neue"/>
              </a:rPr>
              <a:t>9. Teach my kids about god and help them live there lives as best as they can </a:t>
            </a:r>
          </a:p>
          <a:p>
            <a:pPr marL="239165" indent="0">
              <a:lnSpc>
                <a:spcPct val="70000"/>
              </a:lnSpc>
              <a:buNone/>
              <a:defRPr/>
            </a:pPr>
            <a:r>
              <a:rPr lang="en-US" sz="7300" dirty="0">
                <a:solidFill>
                  <a:srgbClr val="FFFFFF"/>
                </a:solidFill>
                <a:latin typeface="Helvetica Neue"/>
                <a:cs typeface="Helvetica Neue"/>
              </a:rPr>
              <a:t>10.  Do not give up in life</a:t>
            </a:r>
          </a:p>
          <a:p>
            <a:pPr>
              <a:defRPr/>
            </a:pPr>
            <a:endParaRPr lang="en-US" dirty="0">
              <a:solidFill>
                <a:srgbClr val="FFFFFF"/>
              </a:solidFill>
            </a:endParaRPr>
          </a:p>
          <a:p>
            <a:pPr>
              <a:defRPr/>
            </a:pPr>
            <a:endParaRPr lang="en-US" dirty="0">
              <a:solidFill>
                <a:srgbClr val="FFFFFF"/>
              </a:solidFill>
            </a:endParaRPr>
          </a:p>
          <a:p>
            <a:pPr>
              <a:defRPr/>
            </a:pPr>
            <a:endParaRPr lang="en-US" dirty="0">
              <a:solidFill>
                <a:srgbClr val="FFFFFF"/>
              </a:solidFill>
            </a:endParaRPr>
          </a:p>
          <a:p>
            <a:pPr>
              <a:defRPr/>
            </a:pPr>
            <a:endParaRPr lang="en-US" dirty="0">
              <a:solidFill>
                <a:srgbClr val="FFFFFF"/>
              </a:solidFill>
            </a:endParaRPr>
          </a:p>
          <a:p>
            <a:pPr>
              <a:defRPr/>
            </a:pPr>
            <a:endParaRPr lang="en-US" dirty="0">
              <a:solidFill>
                <a:srgbClr val="FFFFFF"/>
              </a:solidFill>
            </a:endParaRPr>
          </a:p>
          <a:p>
            <a:pPr marL="0" indent="0">
              <a:defRPr/>
            </a:pPr>
            <a:endParaRPr lang="en-US" dirty="0">
              <a:solidFill>
                <a:srgbClr val="FFFFFF"/>
              </a:solidFill>
            </a:endParaRP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12192000" cy="6858000"/>
          </a:xfrm>
          <a:prstGeom prst="rect">
            <a:avLst/>
          </a:prstGeom>
          <a:solidFill>
            <a:schemeClr val="tx2">
              <a:lumMod val="85000"/>
              <a:lumOff val="15000"/>
            </a:schemeClr>
          </a:solidFill>
          <a:ln w="9525">
            <a:noFill/>
            <a:miter lim="800000"/>
            <a:headEnd/>
            <a:tailEnd/>
          </a:ln>
        </p:spPr>
        <p:txBody>
          <a:bodyPr wrap="none" lIns="121912" tIns="60956" rIns="121912" bIns="60956" anchor="ctr"/>
          <a:lstStyle/>
          <a:p>
            <a:pPr algn="r" defTabSz="1219170" fontAlgn="base">
              <a:spcBef>
                <a:spcPct val="50000"/>
              </a:spcBef>
              <a:spcAft>
                <a:spcPct val="0"/>
              </a:spcAft>
              <a:defRPr/>
            </a:pPr>
            <a:endParaRPr lang="en-US" sz="4300" dirty="0">
              <a:solidFill>
                <a:srgbClr val="FFFFFF"/>
              </a:solidFill>
              <a:latin typeface="Century Gothic" charset="0"/>
              <a:ea typeface="ヒラギノ角ゴ ProN W3" charset="0"/>
              <a:cs typeface="ヒラギノ角ゴ ProN W3" charset="0"/>
              <a:sym typeface="Gill Sans" charset="0"/>
            </a:endParaRPr>
          </a:p>
          <a:p>
            <a:pPr algn="ctr" defTabSz="1219170" fontAlgn="base">
              <a:spcBef>
                <a:spcPct val="0"/>
              </a:spcBef>
              <a:spcAft>
                <a:spcPct val="0"/>
              </a:spcAft>
              <a:defRPr/>
            </a:pPr>
            <a:endParaRPr lang="en-US" sz="2700" dirty="0">
              <a:solidFill>
                <a:srgbClr val="FFFFFF"/>
              </a:solidFill>
              <a:latin typeface="Gill Sans" charset="0"/>
              <a:ea typeface="ヒラギノ角ゴ ProN W3" charset="0"/>
              <a:cs typeface="ヒラギノ角ゴ ProN W3" charset="0"/>
              <a:sym typeface="Gill Sans" charset="0"/>
            </a:endParaRPr>
          </a:p>
        </p:txBody>
      </p:sp>
      <p:sp>
        <p:nvSpPr>
          <p:cNvPr id="115714" name="Title 1"/>
          <p:cNvSpPr>
            <a:spLocks noGrp="1"/>
          </p:cNvSpPr>
          <p:nvPr>
            <p:ph type="title"/>
          </p:nvPr>
        </p:nvSpPr>
        <p:spPr bwMode="auto">
          <a:xfrm>
            <a:off x="609600" y="275167"/>
            <a:ext cx="10972800" cy="1143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solidFill>
                  <a:srgbClr val="FFFFFF"/>
                </a:solidFill>
                <a:latin typeface="Baskerville" charset="0"/>
                <a:ea typeface="ＭＳ Ｐゴシック" charset="0"/>
                <a:cs typeface="ＭＳ Ｐゴシック" charset="0"/>
              </a:rPr>
              <a:t>Possible jobs </a:t>
            </a:r>
          </a:p>
        </p:txBody>
      </p:sp>
      <p:sp>
        <p:nvSpPr>
          <p:cNvPr id="115715" name="Content Placeholder 2"/>
          <p:cNvSpPr>
            <a:spLocks noGrp="1"/>
          </p:cNvSpPr>
          <p:nvPr>
            <p:ph idx="1"/>
          </p:nvPr>
        </p:nvSpPr>
        <p:spPr bwMode="auto">
          <a:xfrm>
            <a:off x="609600" y="1600204"/>
            <a:ext cx="10972800" cy="452543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sz="4800">
                <a:solidFill>
                  <a:srgbClr val="FFFFFF"/>
                </a:solidFill>
                <a:latin typeface="Helvetica Neue" charset="0"/>
                <a:ea typeface="ＭＳ Ｐゴシック" charset="0"/>
                <a:cs typeface="ＭＳ Ｐゴシック" charset="0"/>
              </a:rPr>
              <a:t>Engineer, architect, hockey player, Lego designer at Lego land California or at Florida   </a:t>
            </a:r>
          </a:p>
          <a:p>
            <a:endParaRPr lang="en-US" sz="4800">
              <a:solidFill>
                <a:srgbClr val="FFFFFF"/>
              </a:solidFill>
              <a:latin typeface="Helvetica Neue" charset="0"/>
              <a:ea typeface="ＭＳ Ｐゴシック" charset="0"/>
              <a:cs typeface="ＭＳ Ｐゴシック" charset="0"/>
            </a:endParaRPr>
          </a:p>
          <a:p>
            <a:endParaRPr lang="en-US" sz="4800">
              <a:solidFill>
                <a:srgbClr val="FFFFFF"/>
              </a:solidFill>
              <a:latin typeface="Helvetica Neue" charset="0"/>
              <a:ea typeface="ＭＳ Ｐゴシック" charset="0"/>
              <a:cs typeface="ＭＳ Ｐゴシック" charset="0"/>
            </a:endParaRPr>
          </a:p>
          <a:p>
            <a:endParaRPr lang="en-US" sz="4800">
              <a:solidFill>
                <a:srgbClr val="FFFFFF"/>
              </a:solidFill>
              <a:latin typeface="Helvetica Neue" charset="0"/>
              <a:ea typeface="ＭＳ Ｐゴシック" charset="0"/>
              <a:cs typeface="ＭＳ Ｐゴシック" charset="0"/>
            </a:endParaRPr>
          </a:p>
          <a:p>
            <a:endParaRPr lang="en-US" sz="4800">
              <a:solidFill>
                <a:srgbClr val="FFFFFF"/>
              </a:solidFill>
              <a:latin typeface="Helvetica Neue" charset="0"/>
              <a:ea typeface="ＭＳ Ｐゴシック" charset="0"/>
              <a:cs typeface="ＭＳ Ｐゴシック" charset="0"/>
            </a:endParaRPr>
          </a:p>
          <a:p>
            <a:endParaRPr lang="en-US" sz="4800">
              <a:solidFill>
                <a:srgbClr val="FFFFFF"/>
              </a:solidFill>
              <a:latin typeface="Helvetica Neue" charset="0"/>
              <a:ea typeface="ＭＳ Ｐゴシック" charset="0"/>
              <a:cs typeface="ＭＳ Ｐゴシック" charset="0"/>
            </a:endParaRPr>
          </a:p>
          <a:p>
            <a:endParaRPr lang="en-US" sz="4800">
              <a:solidFill>
                <a:srgbClr val="FFFFFF"/>
              </a:solidFill>
              <a:latin typeface="Helvetica Neue" charset="0"/>
              <a:ea typeface="ＭＳ Ｐゴシック" charset="0"/>
              <a:cs typeface="ＭＳ Ｐゴシック" charset="0"/>
            </a:endParaRPr>
          </a:p>
          <a:p>
            <a:endParaRPr lang="en-US" sz="4800">
              <a:solidFill>
                <a:srgbClr val="FFFFFF"/>
              </a:solidFill>
              <a:latin typeface="Helvetica Neue" charset="0"/>
              <a:ea typeface="ＭＳ Ｐゴシック" charset="0"/>
              <a:cs typeface="ＭＳ Ｐゴシック" charset="0"/>
            </a:endParaRPr>
          </a:p>
          <a:p>
            <a:endParaRPr lang="en-US" sz="4800">
              <a:solidFill>
                <a:srgbClr val="FFFFFF"/>
              </a:solidFill>
              <a:latin typeface="Helvetica Neue" charset="0"/>
              <a:ea typeface="ＭＳ Ｐゴシック" charset="0"/>
              <a:cs typeface="ＭＳ Ｐゴシック" charset="0"/>
            </a:endParaRPr>
          </a:p>
          <a:p>
            <a:endParaRPr lang="en-US" sz="4800">
              <a:solidFill>
                <a:srgbClr val="FFFFFF"/>
              </a:solidFill>
              <a:latin typeface="Helvetica Neue" charset="0"/>
              <a:ea typeface="ＭＳ Ｐゴシック" charset="0"/>
              <a:cs typeface="ＭＳ Ｐゴシック" charset="0"/>
            </a:endParaRP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12192000" cy="6858000"/>
          </a:xfrm>
          <a:prstGeom prst="rect">
            <a:avLst/>
          </a:prstGeom>
          <a:solidFill>
            <a:schemeClr val="tx2">
              <a:lumMod val="85000"/>
              <a:lumOff val="15000"/>
            </a:schemeClr>
          </a:solidFill>
          <a:ln w="9525">
            <a:noFill/>
            <a:miter lim="800000"/>
            <a:headEnd/>
            <a:tailEnd/>
          </a:ln>
        </p:spPr>
        <p:txBody>
          <a:bodyPr wrap="none" lIns="121912" tIns="60956" rIns="121912" bIns="60956" anchor="ctr"/>
          <a:lstStyle/>
          <a:p>
            <a:pPr algn="r" defTabSz="1219170" fontAlgn="base">
              <a:spcBef>
                <a:spcPct val="50000"/>
              </a:spcBef>
              <a:spcAft>
                <a:spcPct val="0"/>
              </a:spcAft>
              <a:defRPr/>
            </a:pPr>
            <a:endParaRPr lang="en-US" sz="4300" dirty="0">
              <a:solidFill>
                <a:srgbClr val="FFFFFF"/>
              </a:solidFill>
              <a:latin typeface="Century Gothic" charset="0"/>
              <a:ea typeface="ヒラギノ角ゴ ProN W3" charset="0"/>
              <a:cs typeface="ヒラギノ角ゴ ProN W3" charset="0"/>
              <a:sym typeface="Gill Sans" charset="0"/>
            </a:endParaRPr>
          </a:p>
          <a:p>
            <a:pPr algn="ctr" defTabSz="1219170" fontAlgn="base">
              <a:spcBef>
                <a:spcPct val="0"/>
              </a:spcBef>
              <a:spcAft>
                <a:spcPct val="0"/>
              </a:spcAft>
              <a:defRPr/>
            </a:pPr>
            <a:endParaRPr lang="en-US" sz="2700" dirty="0">
              <a:solidFill>
                <a:srgbClr val="FFFFFF"/>
              </a:solidFill>
              <a:latin typeface="Gill Sans" charset="0"/>
              <a:ea typeface="ヒラギノ角ゴ ProN W3" charset="0"/>
              <a:cs typeface="ヒラギノ角ゴ ProN W3" charset="0"/>
              <a:sym typeface="Gill Sans" charset="0"/>
            </a:endParaRPr>
          </a:p>
        </p:txBody>
      </p:sp>
      <p:sp>
        <p:nvSpPr>
          <p:cNvPr id="116738" name="Title 1"/>
          <p:cNvSpPr>
            <a:spLocks noGrp="1"/>
          </p:cNvSpPr>
          <p:nvPr>
            <p:ph type="title"/>
          </p:nvPr>
        </p:nvSpPr>
        <p:spPr bwMode="auto">
          <a:xfrm>
            <a:off x="609600" y="275167"/>
            <a:ext cx="10972800" cy="1143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solidFill>
                  <a:srgbClr val="FFFFFF"/>
                </a:solidFill>
                <a:latin typeface="Baskerville" charset="0"/>
                <a:ea typeface="ＭＳ Ｐゴシック" charset="0"/>
                <a:cs typeface="ＭＳ Ｐゴシック" charset="0"/>
              </a:rPr>
              <a:t>My wife</a:t>
            </a:r>
          </a:p>
        </p:txBody>
      </p:sp>
      <p:sp>
        <p:nvSpPr>
          <p:cNvPr id="116739" name="Content Placeholder 2"/>
          <p:cNvSpPr>
            <a:spLocks noGrp="1"/>
          </p:cNvSpPr>
          <p:nvPr>
            <p:ph idx="1"/>
          </p:nvPr>
        </p:nvSpPr>
        <p:spPr bwMode="auto">
          <a:xfrm>
            <a:off x="609600" y="1600204"/>
            <a:ext cx="10972800" cy="452543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solidFill>
                  <a:srgbClr val="FFFFFF"/>
                </a:solidFill>
                <a:latin typeface="Helvetica Neue" charset="0"/>
                <a:ea typeface="ＭＳ Ｐゴシック" charset="0"/>
                <a:cs typeface="ＭＳ Ｐゴシック" charset="0"/>
              </a:rPr>
              <a:t>A Christian woman, humorous, hard working, caring, energetic, strong when hurt, is a leader, likes to help others, and dus’ent care what others think.</a:t>
            </a:r>
          </a:p>
          <a:p>
            <a:r>
              <a:rPr lang="en-US" sz="5900">
                <a:solidFill>
                  <a:srgbClr val="FFFFFF"/>
                </a:solidFill>
                <a:latin typeface="Helvetica Neue" charset="0"/>
                <a:ea typeface="ＭＳ Ｐゴシック" charset="0"/>
                <a:cs typeface="ＭＳ Ｐゴシック" charset="0"/>
              </a:rPr>
              <a:t>Warning:</a:t>
            </a:r>
            <a:r>
              <a:rPr lang="en-US">
                <a:solidFill>
                  <a:srgbClr val="FFFFFF"/>
                </a:solidFill>
                <a:latin typeface="Helvetica Neue" charset="0"/>
                <a:ea typeface="ＭＳ Ｐゴシック" charset="0"/>
                <a:cs typeface="ＭＳ Ｐゴシック" charset="0"/>
              </a:rPr>
              <a:t> will not get all of this out of a woman</a:t>
            </a:r>
            <a:r>
              <a:rPr lang="en-US" sz="5900">
                <a:solidFill>
                  <a:srgbClr val="FFFFFF"/>
                </a:solidFill>
                <a:latin typeface="Helvetica Neue" charset="0"/>
                <a:ea typeface="ＭＳ Ｐゴシック" charset="0"/>
                <a:cs typeface="ＭＳ Ｐゴシック" charset="0"/>
              </a:rPr>
              <a:t> </a:t>
            </a:r>
            <a:r>
              <a:rPr lang="en-US">
                <a:solidFill>
                  <a:srgbClr val="FFFFFF"/>
                </a:solidFill>
                <a:latin typeface="Helvetica Neue" charset="0"/>
                <a:ea typeface="ＭＳ Ｐゴシック" charset="0"/>
                <a:cs typeface="ＭＳ Ｐゴシック" charset="0"/>
              </a:rPr>
              <a:t>  </a:t>
            </a: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5473" name="Picture 10" descr="Barna_MSFM-slidetemplate-0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3"/>
            <a:ext cx="12293600" cy="69151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5474" name="Oval 3"/>
          <p:cNvSpPr>
            <a:spLocks noChangeArrowheads="1"/>
          </p:cNvSpPr>
          <p:nvPr/>
        </p:nvSpPr>
        <p:spPr bwMode="auto">
          <a:xfrm>
            <a:off x="3526370" y="1585385"/>
            <a:ext cx="3280833" cy="3249083"/>
          </a:xfrm>
          <a:prstGeom prst="ellipse">
            <a:avLst/>
          </a:prstGeom>
          <a:solidFill>
            <a:srgbClr val="32BC98"/>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9" tIns="60954" rIns="121909" bIns="60954"/>
          <a:lstStyle/>
          <a:p>
            <a:pPr algn="ctr" defTabSz="1219170" fontAlgn="base">
              <a:spcBef>
                <a:spcPct val="0"/>
              </a:spcBef>
              <a:spcAft>
                <a:spcPct val="0"/>
              </a:spcAft>
            </a:pPr>
            <a:endParaRPr lang="en-US" sz="2700">
              <a:solidFill>
                <a:srgbClr val="000000"/>
              </a:solidFill>
              <a:latin typeface="Gill Sans" charset="0"/>
              <a:ea typeface="ヒラギノ角ゴ ProN W3" charset="0"/>
              <a:cs typeface="ヒラギノ角ゴ ProN W3" charset="0"/>
              <a:sym typeface="Gill Sans" charset="0"/>
            </a:endParaRPr>
          </a:p>
        </p:txBody>
      </p:sp>
      <p:sp>
        <p:nvSpPr>
          <p:cNvPr id="105475" name="Oval 4"/>
          <p:cNvSpPr>
            <a:spLocks noChangeArrowheads="1"/>
          </p:cNvSpPr>
          <p:nvPr/>
        </p:nvSpPr>
        <p:spPr bwMode="auto">
          <a:xfrm>
            <a:off x="4876804" y="3225803"/>
            <a:ext cx="3280833" cy="3249084"/>
          </a:xfrm>
          <a:prstGeom prst="ellipse">
            <a:avLst/>
          </a:prstGeom>
          <a:solidFill>
            <a:srgbClr val="FF906F">
              <a:alpha val="85881"/>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9" tIns="60954" rIns="121909" bIns="60954"/>
          <a:lstStyle/>
          <a:p>
            <a:pPr algn="ctr" defTabSz="1219170" fontAlgn="base">
              <a:spcBef>
                <a:spcPct val="0"/>
              </a:spcBef>
              <a:spcAft>
                <a:spcPct val="0"/>
              </a:spcAft>
            </a:pPr>
            <a:endParaRPr lang="en-US" sz="2700">
              <a:solidFill>
                <a:srgbClr val="000000"/>
              </a:solidFill>
              <a:latin typeface="Gill Sans" charset="0"/>
              <a:ea typeface="ヒラギノ角ゴ ProN W3" charset="0"/>
              <a:cs typeface="ヒラギノ角ゴ ProN W3" charset="0"/>
              <a:sym typeface="Gill Sans" charset="0"/>
            </a:endParaRPr>
          </a:p>
        </p:txBody>
      </p:sp>
      <p:sp>
        <p:nvSpPr>
          <p:cNvPr id="105476" name="Oval 5"/>
          <p:cNvSpPr>
            <a:spLocks noChangeArrowheads="1"/>
          </p:cNvSpPr>
          <p:nvPr/>
        </p:nvSpPr>
        <p:spPr bwMode="auto">
          <a:xfrm>
            <a:off x="6096000" y="1813985"/>
            <a:ext cx="2743200" cy="2715683"/>
          </a:xfrm>
          <a:prstGeom prst="ellipse">
            <a:avLst/>
          </a:prstGeom>
          <a:solidFill>
            <a:srgbClr val="F7E024">
              <a:alpha val="74117"/>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9" tIns="60954" rIns="121909" bIns="60954"/>
          <a:lstStyle/>
          <a:p>
            <a:pPr algn="ctr" defTabSz="1219170" fontAlgn="base">
              <a:spcBef>
                <a:spcPct val="0"/>
              </a:spcBef>
              <a:spcAft>
                <a:spcPct val="0"/>
              </a:spcAft>
            </a:pPr>
            <a:endParaRPr lang="en-US" sz="2700">
              <a:solidFill>
                <a:srgbClr val="000000"/>
              </a:solidFill>
              <a:latin typeface="Gill Sans" charset="0"/>
              <a:ea typeface="ヒラギノ角ゴ ProN W3" charset="0"/>
              <a:cs typeface="ヒラギノ角ゴ ProN W3" charset="0"/>
              <a:sym typeface="Gill Sans" charset="0"/>
            </a:endParaRPr>
          </a:p>
        </p:txBody>
      </p:sp>
      <p:sp>
        <p:nvSpPr>
          <p:cNvPr id="105477" name="TextBox 6"/>
          <p:cNvSpPr txBox="1">
            <a:spLocks noChangeArrowheads="1"/>
          </p:cNvSpPr>
          <p:nvPr/>
        </p:nvSpPr>
        <p:spPr bwMode="auto">
          <a:xfrm>
            <a:off x="558800" y="2601385"/>
            <a:ext cx="4836584" cy="135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09" tIns="60954" rIns="121909" bIns="60954">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9170" fontAlgn="base">
              <a:spcBef>
                <a:spcPct val="0"/>
              </a:spcBef>
              <a:spcAft>
                <a:spcPct val="0"/>
              </a:spcAft>
            </a:pPr>
            <a:r>
              <a:rPr lang="en-US" sz="3700" b="1">
                <a:solidFill>
                  <a:srgbClr val="FFFFFF"/>
                </a:solidFill>
                <a:latin typeface="Gill Sans" charset="0"/>
                <a:ea typeface="ヒラギノ角ゴ ProN W3" charset="0"/>
                <a:cs typeface="ヒラギノ角ゴ ProN W3" charset="0"/>
                <a:sym typeface="Gill Sans" charset="0"/>
              </a:rPr>
              <a:t>ENTREPRENEURS</a:t>
            </a:r>
          </a:p>
          <a:p>
            <a:pPr algn="ctr" defTabSz="1219170" fontAlgn="base">
              <a:spcBef>
                <a:spcPct val="0"/>
              </a:spcBef>
              <a:spcAft>
                <a:spcPct val="0"/>
              </a:spcAft>
            </a:pPr>
            <a:r>
              <a:rPr lang="en-US" sz="4300" b="1">
                <a:solidFill>
                  <a:srgbClr val="A6A6A6"/>
                </a:solidFill>
                <a:latin typeface="Gill Sans" charset="0"/>
                <a:ea typeface="ヒラギノ角ゴ ProN W3" charset="0"/>
                <a:cs typeface="ヒラギノ角ゴ ProN W3" charset="0"/>
                <a:sym typeface="Gill Sans" charset="0"/>
              </a:rPr>
              <a:t>1/2 </a:t>
            </a:r>
          </a:p>
        </p:txBody>
      </p:sp>
      <p:sp>
        <p:nvSpPr>
          <p:cNvPr id="105478" name="TextBox 7"/>
          <p:cNvSpPr txBox="1">
            <a:spLocks noChangeArrowheads="1"/>
          </p:cNvSpPr>
          <p:nvPr/>
        </p:nvSpPr>
        <p:spPr bwMode="auto">
          <a:xfrm>
            <a:off x="1551517" y="4953001"/>
            <a:ext cx="4885267" cy="135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09" tIns="60954" rIns="121909" bIns="60954">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9170" fontAlgn="base">
              <a:spcBef>
                <a:spcPct val="0"/>
              </a:spcBef>
              <a:spcAft>
                <a:spcPct val="0"/>
              </a:spcAft>
            </a:pPr>
            <a:r>
              <a:rPr lang="en-US" sz="3700" b="1">
                <a:solidFill>
                  <a:srgbClr val="FFFFFF"/>
                </a:solidFill>
                <a:latin typeface="Gill Sans" charset="0"/>
                <a:ea typeface="ヒラギノ角ゴ ProN W3" charset="0"/>
                <a:cs typeface="ヒラギノ角ゴ ProN W3" charset="0"/>
                <a:sym typeface="Gill Sans" charset="0"/>
              </a:rPr>
              <a:t>SCIENCE-MINDED</a:t>
            </a:r>
          </a:p>
          <a:p>
            <a:pPr algn="ctr" defTabSz="1219170" fontAlgn="base">
              <a:spcBef>
                <a:spcPct val="0"/>
              </a:spcBef>
              <a:spcAft>
                <a:spcPct val="0"/>
              </a:spcAft>
            </a:pPr>
            <a:r>
              <a:rPr lang="en-US" sz="4300" b="1">
                <a:solidFill>
                  <a:srgbClr val="A6A6A6"/>
                </a:solidFill>
                <a:latin typeface="Gill Sans" charset="0"/>
                <a:ea typeface="ヒラギノ角ゴ ProN W3" charset="0"/>
                <a:cs typeface="ヒラギノ角ゴ ProN W3" charset="0"/>
                <a:sym typeface="Gill Sans" charset="0"/>
              </a:rPr>
              <a:t>1/2</a:t>
            </a:r>
          </a:p>
        </p:txBody>
      </p:sp>
      <p:sp>
        <p:nvSpPr>
          <p:cNvPr id="105479" name="TextBox 8"/>
          <p:cNvSpPr txBox="1">
            <a:spLocks noChangeArrowheads="1"/>
          </p:cNvSpPr>
          <p:nvPr/>
        </p:nvSpPr>
        <p:spPr bwMode="auto">
          <a:xfrm>
            <a:off x="7825317" y="2499785"/>
            <a:ext cx="3132667" cy="135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09" tIns="60954" rIns="121909" bIns="60954">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9170" fontAlgn="base">
              <a:spcBef>
                <a:spcPct val="0"/>
              </a:spcBef>
              <a:spcAft>
                <a:spcPct val="0"/>
              </a:spcAft>
            </a:pPr>
            <a:r>
              <a:rPr lang="en-US" sz="3700" b="1">
                <a:solidFill>
                  <a:srgbClr val="FFFFFF"/>
                </a:solidFill>
                <a:latin typeface="Gill Sans" charset="0"/>
                <a:ea typeface="ヒラギノ角ゴ ProN W3" charset="0"/>
                <a:cs typeface="ヒラギノ角ゴ ProN W3" charset="0"/>
                <a:sym typeface="Gill Sans" charset="0"/>
              </a:rPr>
              <a:t>CREATIVES</a:t>
            </a:r>
          </a:p>
          <a:p>
            <a:pPr algn="ctr" defTabSz="1219170" fontAlgn="base">
              <a:spcBef>
                <a:spcPct val="0"/>
              </a:spcBef>
              <a:spcAft>
                <a:spcPct val="0"/>
              </a:spcAft>
            </a:pPr>
            <a:r>
              <a:rPr lang="en-US" sz="4300" b="1">
                <a:solidFill>
                  <a:srgbClr val="A6A6A6"/>
                </a:solidFill>
                <a:latin typeface="Gill Sans" charset="0"/>
                <a:ea typeface="ヒラギノ角ゴ ProN W3" charset="0"/>
                <a:cs typeface="ヒラギノ角ゴ ProN W3" charset="0"/>
                <a:sym typeface="Gill Sans" charset="0"/>
              </a:rPr>
              <a:t>1/3</a:t>
            </a:r>
          </a:p>
        </p:txBody>
      </p:sp>
      <p:sp>
        <p:nvSpPr>
          <p:cNvPr id="105480" name="Rectangle 9"/>
          <p:cNvSpPr>
            <a:spLocks noChangeArrowheads="1"/>
          </p:cNvSpPr>
          <p:nvPr/>
        </p:nvSpPr>
        <p:spPr bwMode="auto">
          <a:xfrm>
            <a:off x="203200" y="381000"/>
            <a:ext cx="10363200" cy="10265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9" tIns="60954" rIns="121909" bIns="60954">
            <a:spAutoFit/>
          </a:bodyPr>
          <a:lstStyle/>
          <a:p>
            <a:pPr defTabSz="1219170" fontAlgn="base">
              <a:spcBef>
                <a:spcPct val="0"/>
              </a:spcBef>
              <a:spcAft>
                <a:spcPct val="0"/>
              </a:spcAft>
            </a:pPr>
            <a:r>
              <a:rPr lang="en-US" sz="5900">
                <a:solidFill>
                  <a:srgbClr val="FFFFFF"/>
                </a:solidFill>
                <a:latin typeface="HelveticaNeueLT Std Bold" charset="0"/>
                <a:ea typeface="ヒラギノ角ゴ ProN W3" charset="0"/>
                <a:cs typeface="ヒラギノ角ゴ ProN W3" charset="0"/>
                <a:sym typeface="Baskerville" charset="0"/>
              </a:rPr>
              <a:t>Three Categories of Callings </a:t>
            </a:r>
          </a:p>
        </p:txBody>
      </p:sp>
    </p:spTree>
  </p:cSld>
  <p:clrMapOvr>
    <a:masterClrMapping/>
  </p:clrMapOvr>
  <p:transition spd="slow"/>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6497" name="Picture 10" descr="Barna_MSFM-slidetemplate-0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3"/>
            <a:ext cx="12293600" cy="69151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6498" name="Oval 3"/>
          <p:cNvSpPr>
            <a:spLocks noChangeArrowheads="1"/>
          </p:cNvSpPr>
          <p:nvPr/>
        </p:nvSpPr>
        <p:spPr bwMode="auto">
          <a:xfrm>
            <a:off x="3526370" y="1585385"/>
            <a:ext cx="3280833" cy="3249083"/>
          </a:xfrm>
          <a:prstGeom prst="ellipse">
            <a:avLst/>
          </a:prstGeom>
          <a:solidFill>
            <a:srgbClr val="32BC98"/>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9" tIns="60954" rIns="121909" bIns="60954"/>
          <a:lstStyle/>
          <a:p>
            <a:pPr algn="ctr" defTabSz="1219170" fontAlgn="base">
              <a:spcBef>
                <a:spcPct val="0"/>
              </a:spcBef>
              <a:spcAft>
                <a:spcPct val="0"/>
              </a:spcAft>
            </a:pPr>
            <a:endParaRPr lang="en-US" sz="2700">
              <a:solidFill>
                <a:srgbClr val="000000"/>
              </a:solidFill>
              <a:latin typeface="Gill Sans" charset="0"/>
              <a:ea typeface="ヒラギノ角ゴ ProN W3" charset="0"/>
              <a:cs typeface="ヒラギノ角ゴ ProN W3" charset="0"/>
              <a:sym typeface="Gill Sans" charset="0"/>
            </a:endParaRPr>
          </a:p>
        </p:txBody>
      </p:sp>
      <p:sp>
        <p:nvSpPr>
          <p:cNvPr id="106499" name="Oval 4"/>
          <p:cNvSpPr>
            <a:spLocks noChangeArrowheads="1"/>
          </p:cNvSpPr>
          <p:nvPr/>
        </p:nvSpPr>
        <p:spPr bwMode="auto">
          <a:xfrm>
            <a:off x="4876804" y="3225803"/>
            <a:ext cx="3280833" cy="3249084"/>
          </a:xfrm>
          <a:prstGeom prst="ellipse">
            <a:avLst/>
          </a:prstGeom>
          <a:solidFill>
            <a:srgbClr val="FF906F">
              <a:alpha val="85881"/>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9" tIns="60954" rIns="121909" bIns="60954"/>
          <a:lstStyle/>
          <a:p>
            <a:pPr algn="ctr" defTabSz="1219170" fontAlgn="base">
              <a:spcBef>
                <a:spcPct val="0"/>
              </a:spcBef>
              <a:spcAft>
                <a:spcPct val="0"/>
              </a:spcAft>
            </a:pPr>
            <a:endParaRPr lang="en-US" sz="2700">
              <a:solidFill>
                <a:srgbClr val="000000"/>
              </a:solidFill>
              <a:latin typeface="Gill Sans" charset="0"/>
              <a:ea typeface="ヒラギノ角ゴ ProN W3" charset="0"/>
              <a:cs typeface="ヒラギノ角ゴ ProN W3" charset="0"/>
              <a:sym typeface="Gill Sans" charset="0"/>
            </a:endParaRPr>
          </a:p>
        </p:txBody>
      </p:sp>
      <p:sp>
        <p:nvSpPr>
          <p:cNvPr id="106500" name="Oval 5"/>
          <p:cNvSpPr>
            <a:spLocks noChangeArrowheads="1"/>
          </p:cNvSpPr>
          <p:nvPr/>
        </p:nvSpPr>
        <p:spPr bwMode="auto">
          <a:xfrm>
            <a:off x="6096000" y="1813985"/>
            <a:ext cx="2743200" cy="2715683"/>
          </a:xfrm>
          <a:prstGeom prst="ellipse">
            <a:avLst/>
          </a:prstGeom>
          <a:solidFill>
            <a:srgbClr val="F7E024">
              <a:alpha val="74117"/>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9" tIns="60954" rIns="121909" bIns="60954"/>
          <a:lstStyle/>
          <a:p>
            <a:pPr algn="ctr" defTabSz="1219170" fontAlgn="base">
              <a:spcBef>
                <a:spcPct val="0"/>
              </a:spcBef>
              <a:spcAft>
                <a:spcPct val="0"/>
              </a:spcAft>
            </a:pPr>
            <a:endParaRPr lang="en-US" sz="2700">
              <a:solidFill>
                <a:srgbClr val="000000"/>
              </a:solidFill>
              <a:latin typeface="Gill Sans" charset="0"/>
              <a:ea typeface="ヒラギノ角ゴ ProN W3" charset="0"/>
              <a:cs typeface="ヒラギノ角ゴ ProN W3" charset="0"/>
              <a:sym typeface="Gill Sans" charset="0"/>
            </a:endParaRPr>
          </a:p>
        </p:txBody>
      </p:sp>
      <p:sp>
        <p:nvSpPr>
          <p:cNvPr id="106501" name="TextBox 6"/>
          <p:cNvSpPr txBox="1">
            <a:spLocks noChangeArrowheads="1"/>
          </p:cNvSpPr>
          <p:nvPr/>
        </p:nvSpPr>
        <p:spPr bwMode="auto">
          <a:xfrm>
            <a:off x="1119720" y="2601387"/>
            <a:ext cx="3714749" cy="69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09" tIns="60954" rIns="121909" bIns="60954">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9170" fontAlgn="base">
              <a:spcBef>
                <a:spcPct val="0"/>
              </a:spcBef>
              <a:spcAft>
                <a:spcPct val="0"/>
              </a:spcAft>
            </a:pPr>
            <a:r>
              <a:rPr lang="en-US" sz="3700" b="1">
                <a:solidFill>
                  <a:srgbClr val="FFFFFF"/>
                </a:solidFill>
                <a:latin typeface="Gill Sans" charset="0"/>
                <a:ea typeface="ヒラギノ角ゴ ProN W3" charset="0"/>
                <a:cs typeface="ヒラギノ角ゴ ProN W3" charset="0"/>
                <a:sym typeface="Gill Sans" charset="0"/>
              </a:rPr>
              <a:t>ABUNDANCE</a:t>
            </a:r>
          </a:p>
        </p:txBody>
      </p:sp>
      <p:sp>
        <p:nvSpPr>
          <p:cNvPr id="106502" name="TextBox 7"/>
          <p:cNvSpPr txBox="1">
            <a:spLocks noChangeArrowheads="1"/>
          </p:cNvSpPr>
          <p:nvPr/>
        </p:nvSpPr>
        <p:spPr bwMode="auto">
          <a:xfrm>
            <a:off x="3541184" y="4953003"/>
            <a:ext cx="2074333" cy="69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09" tIns="60954" rIns="121909" bIns="60954">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9170" fontAlgn="base">
              <a:spcBef>
                <a:spcPct val="0"/>
              </a:spcBef>
              <a:spcAft>
                <a:spcPct val="0"/>
              </a:spcAft>
            </a:pPr>
            <a:r>
              <a:rPr lang="en-US" sz="3700" b="1">
                <a:solidFill>
                  <a:srgbClr val="FFFFFF"/>
                </a:solidFill>
                <a:latin typeface="Gill Sans" charset="0"/>
                <a:ea typeface="ヒラギノ角ゴ ProN W3" charset="0"/>
                <a:cs typeface="ヒラギノ角ゴ ProN W3" charset="0"/>
                <a:sym typeface="Gill Sans" charset="0"/>
              </a:rPr>
              <a:t>ORDER</a:t>
            </a:r>
          </a:p>
        </p:txBody>
      </p:sp>
      <p:sp>
        <p:nvSpPr>
          <p:cNvPr id="106503" name="TextBox 8"/>
          <p:cNvSpPr txBox="1">
            <a:spLocks noChangeArrowheads="1"/>
          </p:cNvSpPr>
          <p:nvPr/>
        </p:nvSpPr>
        <p:spPr bwMode="auto">
          <a:xfrm>
            <a:off x="7903635" y="2499787"/>
            <a:ext cx="2451100" cy="69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09" tIns="60954" rIns="121909" bIns="60954">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9170" fontAlgn="base">
              <a:spcBef>
                <a:spcPct val="0"/>
              </a:spcBef>
              <a:spcAft>
                <a:spcPct val="0"/>
              </a:spcAft>
            </a:pPr>
            <a:r>
              <a:rPr lang="en-US" sz="3700" b="1">
                <a:solidFill>
                  <a:srgbClr val="FFFFFF"/>
                </a:solidFill>
                <a:latin typeface="Gill Sans" charset="0"/>
                <a:ea typeface="ヒラギノ角ゴ ProN W3" charset="0"/>
                <a:cs typeface="ヒラギノ角ゴ ProN W3" charset="0"/>
                <a:sym typeface="Gill Sans" charset="0"/>
              </a:rPr>
              <a:t>BEAUTY</a:t>
            </a:r>
            <a:endParaRPr lang="en-US" sz="4300" b="1">
              <a:solidFill>
                <a:srgbClr val="A6A6A6"/>
              </a:solidFill>
              <a:latin typeface="Gill Sans" charset="0"/>
              <a:ea typeface="ヒラギノ角ゴ ProN W3" charset="0"/>
              <a:cs typeface="ヒラギノ角ゴ ProN W3" charset="0"/>
              <a:sym typeface="Gill Sans" charset="0"/>
            </a:endParaRPr>
          </a:p>
        </p:txBody>
      </p:sp>
      <p:sp>
        <p:nvSpPr>
          <p:cNvPr id="106504" name="Rectangle 9"/>
          <p:cNvSpPr>
            <a:spLocks noChangeArrowheads="1"/>
          </p:cNvSpPr>
          <p:nvPr/>
        </p:nvSpPr>
        <p:spPr bwMode="auto">
          <a:xfrm>
            <a:off x="203200" y="381000"/>
            <a:ext cx="10363200" cy="10265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9" tIns="60954" rIns="121909" bIns="60954">
            <a:spAutoFit/>
          </a:bodyPr>
          <a:lstStyle/>
          <a:p>
            <a:pPr defTabSz="1219170" fontAlgn="base">
              <a:spcBef>
                <a:spcPct val="0"/>
              </a:spcBef>
              <a:spcAft>
                <a:spcPct val="0"/>
              </a:spcAft>
            </a:pPr>
            <a:r>
              <a:rPr lang="en-US" sz="5900">
                <a:solidFill>
                  <a:srgbClr val="FFFFFF"/>
                </a:solidFill>
                <a:latin typeface="HelveticaNeueLT Std Bold" charset="0"/>
                <a:ea typeface="ヒラギノ角ゴ ProN W3" charset="0"/>
                <a:cs typeface="ヒラギノ角ゴ ProN W3" charset="0"/>
                <a:sym typeface="Baskerville" charset="0"/>
              </a:rPr>
              <a:t>Three God-Given Callings </a:t>
            </a:r>
          </a:p>
        </p:txBody>
      </p:sp>
    </p:spTree>
  </p:cSld>
  <p:clrMapOvr>
    <a:masterClrMapping/>
  </p:clrMapOvr>
  <p:transition spd="slow"/>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7521" name="Picture 10" descr="Barna_MSFM-slidetemplate-0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3"/>
            <a:ext cx="12293600" cy="69151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7522" name="Oval 3"/>
          <p:cNvSpPr>
            <a:spLocks noChangeArrowheads="1"/>
          </p:cNvSpPr>
          <p:nvPr/>
        </p:nvSpPr>
        <p:spPr bwMode="auto">
          <a:xfrm>
            <a:off x="3526370" y="1585385"/>
            <a:ext cx="3280833" cy="3249083"/>
          </a:xfrm>
          <a:prstGeom prst="ellipse">
            <a:avLst/>
          </a:prstGeom>
          <a:solidFill>
            <a:srgbClr val="32BC98"/>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9" tIns="60954" rIns="121909" bIns="60954"/>
          <a:lstStyle/>
          <a:p>
            <a:pPr algn="ctr" defTabSz="1219170" fontAlgn="base">
              <a:spcBef>
                <a:spcPct val="0"/>
              </a:spcBef>
              <a:spcAft>
                <a:spcPct val="0"/>
              </a:spcAft>
            </a:pPr>
            <a:endParaRPr lang="en-US" sz="2700">
              <a:solidFill>
                <a:srgbClr val="000000"/>
              </a:solidFill>
              <a:latin typeface="Gill Sans" charset="0"/>
              <a:ea typeface="ヒラギノ角ゴ ProN W3" charset="0"/>
              <a:cs typeface="ヒラギノ角ゴ ProN W3" charset="0"/>
              <a:sym typeface="Gill Sans" charset="0"/>
            </a:endParaRPr>
          </a:p>
        </p:txBody>
      </p:sp>
      <p:sp>
        <p:nvSpPr>
          <p:cNvPr id="107523" name="Oval 4"/>
          <p:cNvSpPr>
            <a:spLocks noChangeArrowheads="1"/>
          </p:cNvSpPr>
          <p:nvPr/>
        </p:nvSpPr>
        <p:spPr bwMode="auto">
          <a:xfrm>
            <a:off x="4876804" y="3225803"/>
            <a:ext cx="3280833" cy="3249084"/>
          </a:xfrm>
          <a:prstGeom prst="ellipse">
            <a:avLst/>
          </a:prstGeom>
          <a:solidFill>
            <a:srgbClr val="FF906F">
              <a:alpha val="85881"/>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9" tIns="60954" rIns="121909" bIns="60954"/>
          <a:lstStyle/>
          <a:p>
            <a:pPr algn="ctr" defTabSz="1219170" fontAlgn="base">
              <a:spcBef>
                <a:spcPct val="0"/>
              </a:spcBef>
              <a:spcAft>
                <a:spcPct val="0"/>
              </a:spcAft>
            </a:pPr>
            <a:endParaRPr lang="en-US" sz="2700">
              <a:solidFill>
                <a:srgbClr val="000000"/>
              </a:solidFill>
              <a:latin typeface="Gill Sans" charset="0"/>
              <a:ea typeface="ヒラギノ角ゴ ProN W3" charset="0"/>
              <a:cs typeface="ヒラギノ角ゴ ProN W3" charset="0"/>
              <a:sym typeface="Gill Sans" charset="0"/>
            </a:endParaRPr>
          </a:p>
        </p:txBody>
      </p:sp>
      <p:sp>
        <p:nvSpPr>
          <p:cNvPr id="107524" name="Oval 5"/>
          <p:cNvSpPr>
            <a:spLocks noChangeArrowheads="1"/>
          </p:cNvSpPr>
          <p:nvPr/>
        </p:nvSpPr>
        <p:spPr bwMode="auto">
          <a:xfrm>
            <a:off x="6096000" y="1813985"/>
            <a:ext cx="2743200" cy="2715683"/>
          </a:xfrm>
          <a:prstGeom prst="ellipse">
            <a:avLst/>
          </a:prstGeom>
          <a:solidFill>
            <a:srgbClr val="F7E024">
              <a:alpha val="74117"/>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lIns="121909" tIns="60954" rIns="121909" bIns="60954"/>
          <a:lstStyle/>
          <a:p>
            <a:pPr algn="ctr" defTabSz="1219170" fontAlgn="base">
              <a:spcBef>
                <a:spcPct val="0"/>
              </a:spcBef>
              <a:spcAft>
                <a:spcPct val="0"/>
              </a:spcAft>
            </a:pPr>
            <a:endParaRPr lang="en-US" sz="2700">
              <a:solidFill>
                <a:srgbClr val="000000"/>
              </a:solidFill>
              <a:latin typeface="Gill Sans" charset="0"/>
              <a:ea typeface="ヒラギノ角ゴ ProN W3" charset="0"/>
              <a:cs typeface="ヒラギノ角ゴ ProN W3" charset="0"/>
              <a:sym typeface="Gill Sans" charset="0"/>
            </a:endParaRPr>
          </a:p>
        </p:txBody>
      </p:sp>
      <p:sp>
        <p:nvSpPr>
          <p:cNvPr id="107525" name="TextBox 6"/>
          <p:cNvSpPr txBox="1">
            <a:spLocks noChangeArrowheads="1"/>
          </p:cNvSpPr>
          <p:nvPr/>
        </p:nvSpPr>
        <p:spPr bwMode="auto">
          <a:xfrm>
            <a:off x="345020" y="2601387"/>
            <a:ext cx="5264149" cy="1272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09" tIns="60954" rIns="121909" bIns="60954">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9170" fontAlgn="base">
              <a:spcBef>
                <a:spcPct val="0"/>
              </a:spcBef>
              <a:spcAft>
                <a:spcPct val="0"/>
              </a:spcAft>
            </a:pPr>
            <a:r>
              <a:rPr lang="en-US" sz="3700" b="1">
                <a:solidFill>
                  <a:srgbClr val="FFFFFF"/>
                </a:solidFill>
                <a:latin typeface="Gill Sans" charset="0"/>
                <a:ea typeface="ヒラギノ角ゴ ProN W3" charset="0"/>
                <a:cs typeface="ヒラギノ角ゴ ProN W3" charset="0"/>
                <a:sym typeface="Gill Sans" charset="0"/>
              </a:rPr>
              <a:t>GREED, </a:t>
            </a:r>
          </a:p>
          <a:p>
            <a:pPr algn="ctr" defTabSz="1219170" fontAlgn="base">
              <a:spcBef>
                <a:spcPct val="0"/>
              </a:spcBef>
              <a:spcAft>
                <a:spcPct val="0"/>
              </a:spcAft>
            </a:pPr>
            <a:r>
              <a:rPr lang="en-US" sz="3700" b="1">
                <a:solidFill>
                  <a:srgbClr val="FFFFFF"/>
                </a:solidFill>
                <a:latin typeface="Gill Sans" charset="0"/>
                <a:ea typeface="ヒラギノ角ゴ ProN W3" charset="0"/>
                <a:cs typeface="ヒラギノ角ゴ ProN W3" charset="0"/>
                <a:sym typeface="Gill Sans" charset="0"/>
              </a:rPr>
              <a:t>SELFISH AMBITION</a:t>
            </a:r>
          </a:p>
        </p:txBody>
      </p:sp>
      <p:sp>
        <p:nvSpPr>
          <p:cNvPr id="107526" name="TextBox 7"/>
          <p:cNvSpPr txBox="1">
            <a:spLocks noChangeArrowheads="1"/>
          </p:cNvSpPr>
          <p:nvPr/>
        </p:nvSpPr>
        <p:spPr bwMode="auto">
          <a:xfrm>
            <a:off x="3020484" y="4953000"/>
            <a:ext cx="3115733" cy="12721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09" tIns="60954" rIns="121909" bIns="60954">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9170" fontAlgn="base">
              <a:spcBef>
                <a:spcPct val="0"/>
              </a:spcBef>
              <a:spcAft>
                <a:spcPct val="0"/>
              </a:spcAft>
            </a:pPr>
            <a:r>
              <a:rPr lang="en-US" sz="3700" b="1">
                <a:solidFill>
                  <a:srgbClr val="FFFFFF"/>
                </a:solidFill>
                <a:latin typeface="Gill Sans" charset="0"/>
                <a:ea typeface="ヒラギノ角ゴ ProN W3" charset="0"/>
                <a:cs typeface="ヒラギノ角ゴ ProN W3" charset="0"/>
                <a:sym typeface="Gill Sans" charset="0"/>
              </a:rPr>
              <a:t>INJUSTICE, </a:t>
            </a:r>
            <a:br>
              <a:rPr lang="en-US" sz="3700" b="1">
                <a:solidFill>
                  <a:srgbClr val="FFFFFF"/>
                </a:solidFill>
                <a:latin typeface="Gill Sans" charset="0"/>
                <a:ea typeface="ヒラギノ角ゴ ProN W3" charset="0"/>
                <a:cs typeface="ヒラギノ角ゴ ProN W3" charset="0"/>
                <a:sym typeface="Gill Sans" charset="0"/>
              </a:rPr>
            </a:br>
            <a:r>
              <a:rPr lang="en-US" sz="3700" b="1">
                <a:solidFill>
                  <a:srgbClr val="FFFFFF"/>
                </a:solidFill>
                <a:latin typeface="Gill Sans" charset="0"/>
                <a:ea typeface="ヒラギノ角ゴ ProN W3" charset="0"/>
                <a:cs typeface="ヒラギノ角ゴ ProN W3" charset="0"/>
                <a:sym typeface="Gill Sans" charset="0"/>
              </a:rPr>
              <a:t>DISEASE</a:t>
            </a:r>
          </a:p>
        </p:txBody>
      </p:sp>
      <p:sp>
        <p:nvSpPr>
          <p:cNvPr id="107527" name="TextBox 8"/>
          <p:cNvSpPr txBox="1">
            <a:spLocks noChangeArrowheads="1"/>
          </p:cNvSpPr>
          <p:nvPr/>
        </p:nvSpPr>
        <p:spPr bwMode="auto">
          <a:xfrm>
            <a:off x="7315203" y="2499787"/>
            <a:ext cx="3627967" cy="1272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09" tIns="60954" rIns="121909" bIns="60954">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9170" fontAlgn="base">
              <a:spcBef>
                <a:spcPct val="0"/>
              </a:spcBef>
              <a:spcAft>
                <a:spcPct val="0"/>
              </a:spcAft>
            </a:pPr>
            <a:r>
              <a:rPr lang="en-US" sz="3700" b="1">
                <a:solidFill>
                  <a:srgbClr val="FFFFFF"/>
                </a:solidFill>
                <a:latin typeface="Gill Sans" charset="0"/>
                <a:ea typeface="ヒラギノ角ゴ ProN W3" charset="0"/>
                <a:cs typeface="ヒラギノ角ゴ ProN W3" charset="0"/>
                <a:sym typeface="Gill Sans" charset="0"/>
              </a:rPr>
              <a:t>NARCISSISM, </a:t>
            </a:r>
            <a:br>
              <a:rPr lang="en-US" sz="3700" b="1">
                <a:solidFill>
                  <a:srgbClr val="FFFFFF"/>
                </a:solidFill>
                <a:latin typeface="Gill Sans" charset="0"/>
                <a:ea typeface="ヒラギノ角ゴ ProN W3" charset="0"/>
                <a:cs typeface="ヒラギノ角ゴ ProN W3" charset="0"/>
                <a:sym typeface="Gill Sans" charset="0"/>
              </a:rPr>
            </a:br>
            <a:r>
              <a:rPr lang="en-US" sz="3700" b="1">
                <a:solidFill>
                  <a:srgbClr val="FFFFFF"/>
                </a:solidFill>
                <a:latin typeface="Gill Sans" charset="0"/>
                <a:ea typeface="ヒラギノ角ゴ ProN W3" charset="0"/>
                <a:cs typeface="ヒラギノ角ゴ ProN W3" charset="0"/>
                <a:sym typeface="Gill Sans" charset="0"/>
              </a:rPr>
              <a:t>PORN</a:t>
            </a:r>
            <a:endParaRPr lang="en-US" sz="4300" b="1">
              <a:solidFill>
                <a:srgbClr val="A6A6A6"/>
              </a:solidFill>
              <a:latin typeface="Gill Sans" charset="0"/>
              <a:ea typeface="ヒラギノ角ゴ ProN W3" charset="0"/>
              <a:cs typeface="ヒラギノ角ゴ ProN W3" charset="0"/>
              <a:sym typeface="Gill Sans" charset="0"/>
            </a:endParaRPr>
          </a:p>
        </p:txBody>
      </p:sp>
      <p:sp>
        <p:nvSpPr>
          <p:cNvPr id="107528" name="Rectangle 9"/>
          <p:cNvSpPr>
            <a:spLocks noChangeArrowheads="1"/>
          </p:cNvSpPr>
          <p:nvPr/>
        </p:nvSpPr>
        <p:spPr bwMode="auto">
          <a:xfrm>
            <a:off x="203200" y="381000"/>
            <a:ext cx="10363200" cy="10265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9" tIns="60954" rIns="121909" bIns="60954">
            <a:spAutoFit/>
          </a:bodyPr>
          <a:lstStyle/>
          <a:p>
            <a:pPr defTabSz="1219170" fontAlgn="base">
              <a:spcBef>
                <a:spcPct val="0"/>
              </a:spcBef>
              <a:spcAft>
                <a:spcPct val="0"/>
              </a:spcAft>
            </a:pPr>
            <a:r>
              <a:rPr lang="en-US" sz="5900">
                <a:solidFill>
                  <a:srgbClr val="FFFFFF"/>
                </a:solidFill>
                <a:latin typeface="HelveticaNeueLT Std Bold" charset="0"/>
                <a:ea typeface="ヒラギノ角ゴ ProN W3" charset="0"/>
                <a:cs typeface="ヒラギノ角ゴ ProN W3" charset="0"/>
                <a:sym typeface="Baskerville" charset="0"/>
              </a:rPr>
              <a:t>The Dark Side</a:t>
            </a:r>
          </a:p>
        </p:txBody>
      </p:sp>
    </p:spTree>
  </p:cSld>
  <p:clrMapOvr>
    <a:masterClrMapping/>
  </p:clrMapOvr>
  <p:transition spd="slow"/>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C25AF7-7136-A644-98E3-871D792A7DE4}"/>
              </a:ext>
            </a:extLst>
          </p:cNvPr>
          <p:cNvSpPr>
            <a:spLocks noGrp="1"/>
          </p:cNvSpPr>
          <p:nvPr>
            <p:ph type="sldNum" sz="quarter" idx="4"/>
          </p:nvPr>
        </p:nvSpPr>
        <p:spPr/>
        <p:txBody>
          <a:bodyPr/>
          <a:lstStyle/>
          <a:p>
            <a:fld id="{6146D415-765C-4D91-B7E2-D51680F8491C}" type="slidenum">
              <a:rPr lang="en-US" b="1" smtClean="0">
                <a:latin typeface="Helvetica"/>
                <a:cs typeface="Helvetica"/>
              </a:rPr>
              <a:pPr/>
              <a:t>98</a:t>
            </a:fld>
            <a:endParaRPr lang="en-US" b="1">
              <a:latin typeface="Helvetica"/>
              <a:cs typeface="Helvetica"/>
            </a:endParaRPr>
          </a:p>
        </p:txBody>
      </p:sp>
      <p:sp>
        <p:nvSpPr>
          <p:cNvPr id="4" name="Footer Placeholder 3">
            <a:extLst>
              <a:ext uri="{FF2B5EF4-FFF2-40B4-BE49-F238E27FC236}">
                <a16:creationId xmlns:a16="http://schemas.microsoft.com/office/drawing/2014/main" id="{0E9B03B6-9DF4-D943-B306-BB1851055AC1}"/>
              </a:ext>
            </a:extLst>
          </p:cNvPr>
          <p:cNvSpPr>
            <a:spLocks noGrp="1"/>
          </p:cNvSpPr>
          <p:nvPr>
            <p:ph type="ftr" sz="quarter" idx="3"/>
          </p:nvPr>
        </p:nvSpPr>
        <p:spPr/>
        <p:txBody>
          <a:bodyPr/>
          <a:lstStyle/>
          <a:p>
            <a:pPr algn="l"/>
            <a:r>
              <a:rPr lang="en-US"/>
              <a:t>Gen Z: The Next, Next Generation</a:t>
            </a:r>
            <a:endParaRPr lang="en-US" b="0">
              <a:latin typeface="HelveticaNeueLT Std Lt"/>
              <a:cs typeface="HelveticaNeueLT Std Lt"/>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sp>
        <p:nvSpPr>
          <p:cNvPr id="8" name="Title 1">
            <a:extLst>
              <a:ext uri="{FF2B5EF4-FFF2-40B4-BE49-F238E27FC236}">
                <a16:creationId xmlns:a16="http://schemas.microsoft.com/office/drawing/2014/main" id="{EA4E3286-F80C-F84B-9FA8-F3A070B9BC70}"/>
              </a:ext>
            </a:extLst>
          </p:cNvPr>
          <p:cNvSpPr>
            <a:spLocks noGrp="1"/>
          </p:cNvSpPr>
          <p:nvPr>
            <p:ph type="title"/>
          </p:nvPr>
        </p:nvSpPr>
        <p:spPr>
          <a:xfrm>
            <a:off x="0" y="1678604"/>
            <a:ext cx="12192000" cy="2810741"/>
          </a:xfrm>
        </p:spPr>
        <p:txBody>
          <a:bodyPr>
            <a:noAutofit/>
          </a:bodyPr>
          <a:lstStyle/>
          <a:p>
            <a:pPr algn="ctr"/>
            <a:br>
              <a:rPr lang="en-US" sz="4800" dirty="0">
                <a:solidFill>
                  <a:schemeClr val="tx1"/>
                </a:solidFill>
              </a:rPr>
            </a:br>
            <a:r>
              <a:rPr lang="en-US" sz="4800" dirty="0">
                <a:solidFill>
                  <a:schemeClr val="tx1"/>
                </a:solidFill>
              </a:rPr>
              <a:t>You cannot solve a </a:t>
            </a:r>
            <a:br>
              <a:rPr lang="en-US" sz="4800" dirty="0">
                <a:solidFill>
                  <a:schemeClr val="tx1"/>
                </a:solidFill>
              </a:rPr>
            </a:br>
            <a:r>
              <a:rPr lang="en-US" sz="4800" dirty="0">
                <a:solidFill>
                  <a:schemeClr val="tx1"/>
                </a:solidFill>
              </a:rPr>
              <a:t>problem with the </a:t>
            </a:r>
            <a:br>
              <a:rPr lang="en-US" sz="4800" dirty="0">
                <a:solidFill>
                  <a:schemeClr val="tx1"/>
                </a:solidFill>
              </a:rPr>
            </a:br>
            <a:r>
              <a:rPr lang="en-US" sz="4800" dirty="0">
                <a:solidFill>
                  <a:schemeClr val="tx1"/>
                </a:solidFill>
              </a:rPr>
              <a:t>same mind that created it.</a:t>
            </a:r>
            <a:br>
              <a:rPr lang="en-US" sz="4800" dirty="0">
                <a:solidFill>
                  <a:schemeClr val="tx1">
                    <a:lumMod val="65000"/>
                    <a:lumOff val="35000"/>
                  </a:schemeClr>
                </a:solidFill>
              </a:rPr>
            </a:br>
            <a:br>
              <a:rPr lang="en-US" sz="4800" dirty="0">
                <a:solidFill>
                  <a:schemeClr val="tx1">
                    <a:lumMod val="65000"/>
                    <a:lumOff val="35000"/>
                  </a:schemeClr>
                </a:solidFill>
              </a:rPr>
            </a:br>
            <a:r>
              <a:rPr lang="en-US" sz="4000" dirty="0">
                <a:solidFill>
                  <a:schemeClr val="tx1"/>
                </a:solidFill>
                <a:latin typeface="Avenir Book"/>
                <a:cs typeface="Avenir Book"/>
              </a:rPr>
              <a:t>~Albert Einstein</a:t>
            </a:r>
            <a:br>
              <a:rPr lang="en-US" sz="4800" dirty="0">
                <a:solidFill>
                  <a:schemeClr val="tx1"/>
                </a:solidFill>
                <a:latin typeface="Avenir Book"/>
                <a:cs typeface="Avenir Book"/>
              </a:rPr>
            </a:br>
            <a:endParaRPr lang="en-US" sz="3200" i="1" dirty="0">
              <a:solidFill>
                <a:schemeClr val="tx1"/>
              </a:solidFill>
              <a:latin typeface="Avenir Book"/>
              <a:cs typeface="Avenir Book"/>
            </a:endParaRPr>
          </a:p>
        </p:txBody>
      </p:sp>
      <p:pic>
        <p:nvPicPr>
          <p:cNvPr id="7" name="Picture 6" descr="Barna Logo 2015 square cmyk.jpg">
            <a:extLst>
              <a:ext uri="{FF2B5EF4-FFF2-40B4-BE49-F238E27FC236}">
                <a16:creationId xmlns:a16="http://schemas.microsoft.com/office/drawing/2014/main" id="{3EE0C079-7CB4-3C41-9101-FC9127F547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3310266759"/>
      </p:ext>
    </p:extLst>
  </p:cSld>
  <p:clrMapOvr>
    <a:masterClrMapping/>
  </p:clrMapOvr>
  <p:transition spd="med">
    <p:split orient="vert"/>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C25AF7-7136-A644-98E3-871D792A7DE4}"/>
              </a:ext>
            </a:extLst>
          </p:cNvPr>
          <p:cNvSpPr>
            <a:spLocks noGrp="1"/>
          </p:cNvSpPr>
          <p:nvPr>
            <p:ph type="sldNum" sz="quarter" idx="4"/>
          </p:nvPr>
        </p:nvSpPr>
        <p:spPr/>
        <p:txBody>
          <a:bodyPr/>
          <a:lstStyle/>
          <a:p>
            <a:fld id="{6146D415-765C-4D91-B7E2-D51680F8491C}" type="slidenum">
              <a:rPr lang="en-US" b="1" smtClean="0">
                <a:latin typeface="Helvetica"/>
                <a:cs typeface="Helvetica"/>
              </a:rPr>
              <a:pPr/>
              <a:t>99</a:t>
            </a:fld>
            <a:endParaRPr lang="en-US" b="1">
              <a:latin typeface="Helvetica"/>
              <a:cs typeface="Helvetica"/>
            </a:endParaRPr>
          </a:p>
        </p:txBody>
      </p:sp>
      <p:sp>
        <p:nvSpPr>
          <p:cNvPr id="4" name="Footer Placeholder 3">
            <a:extLst>
              <a:ext uri="{FF2B5EF4-FFF2-40B4-BE49-F238E27FC236}">
                <a16:creationId xmlns:a16="http://schemas.microsoft.com/office/drawing/2014/main" id="{0E9B03B6-9DF4-D943-B306-BB1851055AC1}"/>
              </a:ext>
            </a:extLst>
          </p:cNvPr>
          <p:cNvSpPr>
            <a:spLocks noGrp="1"/>
          </p:cNvSpPr>
          <p:nvPr>
            <p:ph type="ftr" sz="quarter" idx="3"/>
          </p:nvPr>
        </p:nvSpPr>
        <p:spPr/>
        <p:txBody>
          <a:bodyPr/>
          <a:lstStyle/>
          <a:p>
            <a:pPr algn="l"/>
            <a:r>
              <a:rPr lang="en-US"/>
              <a:t>Gen Z: The Next, Next Generation</a:t>
            </a:r>
            <a:endParaRPr lang="en-US" b="0">
              <a:latin typeface="HelveticaNeueLT Std Lt"/>
              <a:cs typeface="HelveticaNeueLT Std Lt"/>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96549"/>
            <a:ext cx="12192000" cy="661451"/>
          </a:xfrm>
          <a:prstGeom prst="rect">
            <a:avLst/>
          </a:prstGeom>
        </p:spPr>
      </p:pic>
      <p:sp>
        <p:nvSpPr>
          <p:cNvPr id="8" name="Title 1">
            <a:extLst>
              <a:ext uri="{FF2B5EF4-FFF2-40B4-BE49-F238E27FC236}">
                <a16:creationId xmlns:a16="http://schemas.microsoft.com/office/drawing/2014/main" id="{EA4E3286-F80C-F84B-9FA8-F3A070B9BC70}"/>
              </a:ext>
            </a:extLst>
          </p:cNvPr>
          <p:cNvSpPr>
            <a:spLocks noGrp="1"/>
          </p:cNvSpPr>
          <p:nvPr>
            <p:ph type="title"/>
          </p:nvPr>
        </p:nvSpPr>
        <p:spPr>
          <a:xfrm>
            <a:off x="0" y="1678604"/>
            <a:ext cx="12192000" cy="2810741"/>
          </a:xfrm>
        </p:spPr>
        <p:txBody>
          <a:bodyPr>
            <a:noAutofit/>
          </a:bodyPr>
          <a:lstStyle/>
          <a:p>
            <a:pPr algn="ctr"/>
            <a:br>
              <a:rPr lang="en-US" sz="4800" dirty="0">
                <a:solidFill>
                  <a:schemeClr val="tx1"/>
                </a:solidFill>
              </a:rPr>
            </a:br>
            <a:r>
              <a:rPr lang="en-US" sz="4800" dirty="0">
                <a:solidFill>
                  <a:schemeClr val="tx1"/>
                </a:solidFill>
              </a:rPr>
              <a:t>Do we love our traditions </a:t>
            </a:r>
            <a:br>
              <a:rPr lang="en-US" sz="4800" dirty="0">
                <a:solidFill>
                  <a:schemeClr val="tx1"/>
                </a:solidFill>
              </a:rPr>
            </a:br>
            <a:r>
              <a:rPr lang="en-US" sz="4800" dirty="0">
                <a:solidFill>
                  <a:schemeClr val="tx1"/>
                </a:solidFill>
              </a:rPr>
              <a:t>more than our children?</a:t>
            </a:r>
            <a:br>
              <a:rPr lang="en-US" sz="4800" dirty="0">
                <a:solidFill>
                  <a:schemeClr val="tx1">
                    <a:lumMod val="65000"/>
                    <a:lumOff val="35000"/>
                  </a:schemeClr>
                </a:solidFill>
              </a:rPr>
            </a:br>
            <a:endParaRPr lang="en-US" sz="3200" i="1" dirty="0">
              <a:solidFill>
                <a:schemeClr val="tx1"/>
              </a:solidFill>
              <a:latin typeface="Avenir Book"/>
              <a:cs typeface="Avenir Book"/>
            </a:endParaRPr>
          </a:p>
        </p:txBody>
      </p:sp>
      <p:pic>
        <p:nvPicPr>
          <p:cNvPr id="7" name="Picture 6" descr="Barna Logo 2015 square cmyk.jpg">
            <a:extLst>
              <a:ext uri="{FF2B5EF4-FFF2-40B4-BE49-F238E27FC236}">
                <a16:creationId xmlns:a16="http://schemas.microsoft.com/office/drawing/2014/main" id="{620B2347-A053-A141-B3CB-CD531D1F25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1407" y="0"/>
            <a:ext cx="724277" cy="726695"/>
          </a:xfrm>
          <a:prstGeom prst="rect">
            <a:avLst/>
          </a:prstGeom>
        </p:spPr>
      </p:pic>
    </p:spTree>
    <p:extLst>
      <p:ext uri="{BB962C8B-B14F-4D97-AF65-F5344CB8AC3E}">
        <p14:creationId xmlns:p14="http://schemas.microsoft.com/office/powerpoint/2010/main" val="997773865"/>
      </p:ext>
    </p:extLst>
  </p:cSld>
  <p:clrMapOvr>
    <a:masterClrMapping/>
  </p:clrMapOvr>
  <p:transition spd="med">
    <p:split orient="vert"/>
  </p:transition>
</p:sld>
</file>

<file path=ppt/theme/_rels/theme11.xml.rels><?xml version="1.0" encoding="UTF-8" standalone="yes"?>
<Relationships xmlns="http://schemas.openxmlformats.org/package/2006/relationships"><Relationship Id="rId1" Type="http://schemas.openxmlformats.org/officeDocument/2006/relationships/image" Target="../media/image2.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8.xml.rels><?xml version="1.0" encoding="UTF-8" standalone="yes"?>
<Relationships xmlns="http://schemas.openxmlformats.org/package/2006/relationships"><Relationship Id="rId1" Type="http://schemas.openxmlformats.org/officeDocument/2006/relationships/image" Target="../media/image7.png"/></Relationships>
</file>

<file path=ppt/theme/_rels/theme9.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CL Stud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_Office Theme">
  <a:themeElements>
    <a:clrScheme name="Custom 2">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1A8492"/>
      </a:hlink>
      <a:folHlink>
        <a:srgbClr val="1A849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11.xml><?xml version="1.0" encoding="utf-8"?>
<a:theme xmlns:a="http://schemas.openxmlformats.org/drawingml/2006/main" name="1_Blank">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4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48"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CL Study">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arna Group slides">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arna PP " id="{8C71A3EB-80E7-4273-A337-96ED981BC89C}" vid="{1F9A46DA-2AC6-4C8C-A669-4CB032FB4634}"/>
    </a:ext>
  </a:extLst>
</a:theme>
</file>

<file path=ppt/theme/theme5.xml><?xml version="1.0" encoding="utf-8"?>
<a:theme xmlns:a="http://schemas.openxmlformats.org/drawingml/2006/main" name="1_Barna PowerPoint Custom Template">
  <a:themeElements>
    <a:clrScheme name="Barna Slide Deck Report">
      <a:dk1>
        <a:srgbClr val="383838"/>
      </a:dk1>
      <a:lt1>
        <a:sysClr val="window" lastClr="FFFFFF"/>
      </a:lt1>
      <a:dk2>
        <a:srgbClr val="C00000"/>
      </a:dk2>
      <a:lt2>
        <a:srgbClr val="FFFFFF"/>
      </a:lt2>
      <a:accent1>
        <a:srgbClr val="C00000"/>
      </a:accent1>
      <a:accent2>
        <a:srgbClr val="4CA5BC"/>
      </a:accent2>
      <a:accent3>
        <a:srgbClr val="8BCAC3"/>
      </a:accent3>
      <a:accent4>
        <a:srgbClr val="F6A72E"/>
      </a:accent4>
      <a:accent5>
        <a:srgbClr val="F67526"/>
      </a:accent5>
      <a:accent6>
        <a:srgbClr val="EC1D26"/>
      </a:accent6>
      <a:hlink>
        <a:srgbClr val="EC1D26"/>
      </a:hlink>
      <a:folHlink>
        <a:srgbClr val="F15F1E"/>
      </a:folHlink>
    </a:clrScheme>
    <a:fontScheme name="Barna Theme">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A7E5EAA-34DF-442E-AAE6-1C53FB77FEA3}" vid="{B575CEB6-923E-42F3-BBDF-8B966C02A3A1}"/>
    </a:ext>
  </a:extLst>
</a:theme>
</file>

<file path=ppt/theme/theme6.xml><?xml version="1.0" encoding="utf-8"?>
<a:theme xmlns:a="http://schemas.openxmlformats.org/drawingml/2006/main" name="1_CL Stud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PowerPoint BG Theme">
  <a:themeElements>
    <a:clrScheme name="Barna Group Report">
      <a:dk1>
        <a:sysClr val="windowText" lastClr="000000"/>
      </a:dk1>
      <a:lt1>
        <a:sysClr val="window" lastClr="FFFFFF"/>
      </a:lt1>
      <a:dk2>
        <a:srgbClr val="1F497D"/>
      </a:dk2>
      <a:lt2>
        <a:srgbClr val="EEECE1"/>
      </a:lt2>
      <a:accent1>
        <a:srgbClr val="C00000"/>
      </a:accent1>
      <a:accent2>
        <a:srgbClr val="D27755"/>
      </a:accent2>
      <a:accent3>
        <a:srgbClr val="965CA4"/>
      </a:accent3>
      <a:accent4>
        <a:srgbClr val="97848B"/>
      </a:accent4>
      <a:accent5>
        <a:srgbClr val="EBCB0B"/>
      </a:accent5>
      <a:accent6>
        <a:srgbClr val="42A779"/>
      </a:accent6>
      <a:hlink>
        <a:srgbClr val="A6AC9D"/>
      </a:hlink>
      <a:folHlink>
        <a:srgbClr val="800080"/>
      </a:folHlink>
    </a:clrScheme>
    <a:fontScheme name="Helvetica">
      <a:majorFont>
        <a:latin typeface="HelveticaNeueLT Std Blk"/>
        <a:ea typeface=""/>
        <a:cs typeface=""/>
      </a:majorFont>
      <a:minorFont>
        <a:latin typeface="HelveticaNeueLT 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BG Theme" id="{173C0AE4-5C8C-4954-95AE-8601D254F7F9}" vid="{E4AFE7EC-EC5B-4B4B-B137-3CD9FE0FACBB}"/>
    </a:ext>
  </a:extLst>
</a:theme>
</file>

<file path=ppt/theme/theme8.xml><?xml version="1.0" encoding="utf-8"?>
<a:theme xmlns:a="http://schemas.openxmlformats.org/drawingml/2006/main" name="3_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Helvetica Light"/>
        <a:ea typeface="ＭＳ Ｐゴシック"/>
        <a:cs typeface="Helvetica Light"/>
      </a:majorFont>
      <a:minorFont>
        <a:latin typeface="Helvetica Light"/>
        <a:ea typeface="ＭＳ Ｐゴシック"/>
        <a:cs typeface="Helvetica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ctr" defTabSz="825500" rtl="0" eaLnBrk="1" fontAlgn="base" latinLnBrk="0" hangingPunct="0">
          <a:lnSpc>
            <a:spcPct val="100000"/>
          </a:lnSpc>
          <a:spcBef>
            <a:spcPct val="0"/>
          </a:spcBef>
          <a:spcAft>
            <a:spcPct val="0"/>
          </a:spcAft>
          <a:buClrTx/>
          <a:buSzTx/>
          <a:buFontTx/>
          <a:buNone/>
          <a:tabLst/>
          <a:defRPr kumimoji="0" lang="en-US" sz="5000" b="0" i="0" u="none" strike="noStrike" cap="none" normalizeH="0" baseline="0">
            <a:ln>
              <a:noFill/>
            </a:ln>
            <a:solidFill>
              <a:srgbClr val="000000"/>
            </a:solidFill>
            <a:effectLst/>
            <a:latin typeface="Helvetica Light" charset="0"/>
            <a:ea typeface="ＭＳ Ｐゴシック" charset="0"/>
            <a:cs typeface="Helvetica Light" charset="0"/>
            <a:sym typeface="Helvetica Light"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ctr" defTabSz="825500" rtl="0" eaLnBrk="1" fontAlgn="base" latinLnBrk="0" hangingPunct="0">
          <a:lnSpc>
            <a:spcPct val="100000"/>
          </a:lnSpc>
          <a:spcBef>
            <a:spcPct val="0"/>
          </a:spcBef>
          <a:spcAft>
            <a:spcPct val="0"/>
          </a:spcAft>
          <a:buClrTx/>
          <a:buSzTx/>
          <a:buFontTx/>
          <a:buNone/>
          <a:tabLst/>
          <a:defRPr kumimoji="0" lang="en-US" sz="5000" b="0" i="0" u="none" strike="noStrike" cap="none" normalizeH="0" baseline="0">
            <a:ln>
              <a:noFill/>
            </a:ln>
            <a:solidFill>
              <a:srgbClr val="000000"/>
            </a:solidFill>
            <a:effectLst/>
            <a:latin typeface="Helvetica Light" charset="0"/>
            <a:ea typeface="ＭＳ Ｐゴシック" charset="0"/>
            <a:cs typeface="Helvetica Light" charset="0"/>
            <a:sym typeface="Helvetica Light" charset="0"/>
          </a:defRPr>
        </a:defPPr>
      </a:lstStyle>
    </a:lnDef>
  </a:objectDefaults>
  <a:extraClrSchemeLst/>
</a:theme>
</file>

<file path=ppt/theme/theme9.xml><?xml version="1.0" encoding="utf-8"?>
<a:theme xmlns:a="http://schemas.openxmlformats.org/drawingml/2006/main" name="6_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Helvetica Light"/>
        <a:ea typeface="ＭＳ Ｐゴシック"/>
        <a:cs typeface="Helvetica Light"/>
      </a:majorFont>
      <a:minorFont>
        <a:latin typeface="Helvetica Light"/>
        <a:ea typeface="ＭＳ Ｐゴシック"/>
        <a:cs typeface="Helvetica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ctr" defTabSz="825500" rtl="0" eaLnBrk="1" fontAlgn="base" latinLnBrk="0" hangingPunct="0">
          <a:lnSpc>
            <a:spcPct val="100000"/>
          </a:lnSpc>
          <a:spcBef>
            <a:spcPct val="0"/>
          </a:spcBef>
          <a:spcAft>
            <a:spcPct val="0"/>
          </a:spcAft>
          <a:buClrTx/>
          <a:buSzTx/>
          <a:buFontTx/>
          <a:buNone/>
          <a:tabLst/>
          <a:defRPr kumimoji="0" lang="en-US" sz="5000" b="0" i="0" u="none" strike="noStrike" cap="none" normalizeH="0" baseline="0">
            <a:ln>
              <a:noFill/>
            </a:ln>
            <a:solidFill>
              <a:srgbClr val="000000"/>
            </a:solidFill>
            <a:effectLst/>
            <a:latin typeface="Helvetica Light" charset="0"/>
            <a:ea typeface="ＭＳ Ｐゴシック" charset="0"/>
            <a:cs typeface="Helvetica Light" charset="0"/>
            <a:sym typeface="Helvetica Light"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ctr" defTabSz="825500" rtl="0" eaLnBrk="1" fontAlgn="base" latinLnBrk="0" hangingPunct="0">
          <a:lnSpc>
            <a:spcPct val="100000"/>
          </a:lnSpc>
          <a:spcBef>
            <a:spcPct val="0"/>
          </a:spcBef>
          <a:spcAft>
            <a:spcPct val="0"/>
          </a:spcAft>
          <a:buClrTx/>
          <a:buSzTx/>
          <a:buFontTx/>
          <a:buNone/>
          <a:tabLst/>
          <a:defRPr kumimoji="0" lang="en-US" sz="5000" b="0" i="0" u="none" strike="noStrike" cap="none" normalizeH="0" baseline="0">
            <a:ln>
              <a:noFill/>
            </a:ln>
            <a:solidFill>
              <a:srgbClr val="000000"/>
            </a:solidFill>
            <a:effectLst/>
            <a:latin typeface="Helvetica Light" charset="0"/>
            <a:ea typeface="ＭＳ Ｐゴシック" charset="0"/>
            <a:cs typeface="Helvetica Light" charset="0"/>
            <a:sym typeface="Helvetica Light" charset="0"/>
          </a:defRPr>
        </a:defPPr>
      </a:lstStyle>
    </a:lnDef>
  </a:objectDefaults>
  <a:extraClrSchemeLst/>
</a:theme>
</file>

<file path=docProps/app.xml><?xml version="1.0" encoding="utf-8"?>
<Properties xmlns="http://schemas.openxmlformats.org/officeDocument/2006/extended-properties" xmlns:vt="http://schemas.openxmlformats.org/officeDocument/2006/docPropsVTypes">
  <Template>CL Study</Template>
  <TotalTime>54121</TotalTime>
  <Words>2137</Words>
  <Application>Microsoft Macintosh PowerPoint</Application>
  <PresentationFormat>Widescreen</PresentationFormat>
  <Paragraphs>446</Paragraphs>
  <Slides>101</Slides>
  <Notes>27</Notes>
  <HiddenSlides>0</HiddenSlides>
  <MMClips>0</MMClips>
  <ScaleCrop>false</ScaleCrop>
  <HeadingPairs>
    <vt:vector size="8" baseType="variant">
      <vt:variant>
        <vt:lpstr>Fonts Used</vt:lpstr>
      </vt:variant>
      <vt:variant>
        <vt:i4>39</vt:i4>
      </vt:variant>
      <vt:variant>
        <vt:lpstr>Theme</vt:lpstr>
      </vt:variant>
      <vt:variant>
        <vt:i4>12</vt:i4>
      </vt:variant>
      <vt:variant>
        <vt:lpstr>Embedded OLE Servers</vt:lpstr>
      </vt:variant>
      <vt:variant>
        <vt:i4>1</vt:i4>
      </vt:variant>
      <vt:variant>
        <vt:lpstr>Slide Titles</vt:lpstr>
      </vt:variant>
      <vt:variant>
        <vt:i4>101</vt:i4>
      </vt:variant>
    </vt:vector>
  </HeadingPairs>
  <TitlesOfParts>
    <vt:vector size="153" baseType="lpstr">
      <vt:lpstr>ＭＳ Ｐゴシック</vt:lpstr>
      <vt:lpstr>ＭＳ Ｐゴシック</vt:lpstr>
      <vt:lpstr>ヒラギノ角ゴ Pro W3</vt:lpstr>
      <vt:lpstr>ヒラギノ角ゴ ProN W3</vt:lpstr>
      <vt:lpstr>Arial</vt:lpstr>
      <vt:lpstr>Avenir Black</vt:lpstr>
      <vt:lpstr>Avenir Book</vt:lpstr>
      <vt:lpstr>Avenir Heavy</vt:lpstr>
      <vt:lpstr>Avenir Medium</vt:lpstr>
      <vt:lpstr>Avenir Next Condensed Regular</vt:lpstr>
      <vt:lpstr>Avenir Roman</vt:lpstr>
      <vt:lpstr>Baskerville</vt:lpstr>
      <vt:lpstr>Baskerville Italic</vt:lpstr>
      <vt:lpstr>Calibri</vt:lpstr>
      <vt:lpstr>Calibri Light</vt:lpstr>
      <vt:lpstr>Century Gothic</vt:lpstr>
      <vt:lpstr>Corbel</vt:lpstr>
      <vt:lpstr>Courier New</vt:lpstr>
      <vt:lpstr>DIN Alternate</vt:lpstr>
      <vt:lpstr>DIN Alternate Bold</vt:lpstr>
      <vt:lpstr>Gill Sans</vt:lpstr>
      <vt:lpstr>Helvetica</vt:lpstr>
      <vt:lpstr>Helvetica Light</vt:lpstr>
      <vt:lpstr>Helvetica Neue</vt:lpstr>
      <vt:lpstr>Helvetica Neue Condensed</vt:lpstr>
      <vt:lpstr>Helvetica Neue LT Std 77 Bold C</vt:lpstr>
      <vt:lpstr>HelveticaNeueLT Std</vt:lpstr>
      <vt:lpstr>HelveticaNeueLT Std Blk</vt:lpstr>
      <vt:lpstr>HelveticaNeueLT Std Bold</vt:lpstr>
      <vt:lpstr>HelveticaNeueLT Std Lt</vt:lpstr>
      <vt:lpstr>HelveticaNeueLT Std Med</vt:lpstr>
      <vt:lpstr>HelveticaNeueLT Std Thin</vt:lpstr>
      <vt:lpstr>Industry Inc Base</vt:lpstr>
      <vt:lpstr>Mangal</vt:lpstr>
      <vt:lpstr>Microsoft Sans Serif</vt:lpstr>
      <vt:lpstr>Times New Roman</vt:lpstr>
      <vt:lpstr>Tw Cen MT</vt:lpstr>
      <vt:lpstr>Tw Cen MT Condensed</vt:lpstr>
      <vt:lpstr>Wingdings</vt:lpstr>
      <vt:lpstr>CL Study</vt:lpstr>
      <vt:lpstr>Blank</vt:lpstr>
      <vt:lpstr>2_Office Theme</vt:lpstr>
      <vt:lpstr>3_CL Study</vt:lpstr>
      <vt:lpstr>1_Barna PowerPoint Custom Template</vt:lpstr>
      <vt:lpstr>1_CL Study</vt:lpstr>
      <vt:lpstr>PowerPoint BG Theme</vt:lpstr>
      <vt:lpstr>3_Office Theme</vt:lpstr>
      <vt:lpstr>6_Office Theme</vt:lpstr>
      <vt:lpstr>1_Office Theme</vt:lpstr>
      <vt:lpstr>1_Blank</vt:lpstr>
      <vt:lpstr>2_Blank Presentation</vt:lpstr>
      <vt:lpstr>Excel.Chart.8</vt:lpstr>
      <vt:lpstr>PowerPoint Presentation</vt:lpstr>
      <vt:lpstr> The first job of a leader is  to accurately describe reality.  ~Max DePree </vt:lpstr>
      <vt:lpstr>PowerPoint Presentation</vt:lpstr>
      <vt:lpstr>Moral  The Selfie and the Soul  </vt:lpstr>
      <vt:lpstr>People are increasingly turning inward to find “truth.”</vt:lpstr>
      <vt:lpstr>WHO IS A CREDIBLE NEWS SOURCE?</vt:lpstr>
      <vt:lpstr>Our Moral Compass Points Inwards</vt:lpstr>
      <vt:lpstr>PowerPoint Presentation</vt:lpstr>
      <vt:lpstr>PowerPoint Presentation</vt:lpstr>
      <vt:lpstr>PowerPoint Presentation</vt:lpstr>
      <vt:lpstr>Technological  Digital Babylon  </vt:lpstr>
      <vt:lpstr>PowerPoint Presentation</vt:lpstr>
      <vt:lpstr>PowerPoint Presentation</vt:lpstr>
      <vt:lpstr>PowerPoint Presentation</vt:lpstr>
      <vt:lpstr>PowerPoint Presentation</vt:lpstr>
      <vt:lpstr>PowerPoint Presentation</vt:lpstr>
      <vt:lpstr>Helping people to navigate life in digital Babylon is a big opportunity.</vt:lpstr>
      <vt:lpstr>Social  The Changing Ways We Relate</vt:lpstr>
      <vt:lpstr>PowerPoint Presentation</vt:lpstr>
      <vt:lpstr>PowerPoint Presentation</vt:lpstr>
      <vt:lpstr>PowerPoint Presentation</vt:lpstr>
      <vt:lpstr>PowerPoint Presentation</vt:lpstr>
      <vt:lpstr>Christians should be the best “tribe” at having difficult conversations.</vt:lpstr>
      <vt:lpstr>Emotional  An Anxious Age</vt:lpstr>
      <vt:lpstr>PowerPoint Presentation</vt:lpstr>
      <vt:lpstr>PowerPoint Presentation</vt:lpstr>
      <vt:lpstr>PowerPoint Presentation</vt:lpstr>
      <vt:lpstr>Case Study  Shaping Church Experience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Case Study  Pornography  </vt:lpstr>
      <vt:lpstr>HOW IMMORAL IS PORN?</vt:lpstr>
      <vt:lpstr>WHEN FRIENDS TALK ABOUT PORN…</vt:lpstr>
      <vt:lpstr>PASTORS &amp; PORN</vt:lpstr>
      <vt:lpstr>PowerPoint Presentation</vt:lpstr>
      <vt:lpstr>PowerPoint Presentation</vt:lpstr>
      <vt:lpstr>Demographic  Emerging Adulthood</vt:lpstr>
      <vt:lpstr>Emerging Adulthood</vt:lpstr>
      <vt:lpstr>Emerging Adulthood</vt:lpstr>
      <vt:lpstr>PowerPoint Presentation</vt:lpstr>
      <vt:lpstr>PowerPoint Presentation</vt:lpstr>
      <vt:lpstr>PowerPoint Presentation</vt:lpstr>
      <vt:lpstr>I want to _______ before age 30 </vt:lpstr>
      <vt:lpstr>PowerPoint Presentation</vt:lpstr>
      <vt:lpstr>Gen Z Is Diverse</vt:lpstr>
      <vt:lpstr>PowerPoint Presentation</vt:lpstr>
      <vt:lpstr>Sexuality</vt:lpstr>
      <vt:lpstr>Gender</vt:lpstr>
      <vt:lpstr>PowerPoint Presentation</vt:lpstr>
      <vt:lpstr>Identity</vt:lpstr>
      <vt:lpstr>PowerPoint Presentation</vt:lpstr>
      <vt:lpstr>What does happiness look like?</vt:lpstr>
      <vt:lpstr>Technology &amp; Happiness</vt:lpstr>
      <vt:lpstr>“Because young people feel so pressured to post happy things on social media, most of what everyone sees on social media from their peers are happy things; as a result, they often feel inferior because they aren’t actually happy all the time.”  - Donna Freitas, The Happiness Effect</vt:lpstr>
      <vt:lpstr>What We Can Do</vt:lpstr>
      <vt:lpstr>What We Can Do</vt:lpstr>
      <vt:lpstr>What We Can Do</vt:lpstr>
      <vt:lpstr>PowerPoint Presentation</vt:lpstr>
      <vt:lpstr>PowerPoint Presentation</vt:lpstr>
      <vt:lpstr>Case Study  Generosity  </vt:lpstr>
      <vt:lpstr>PowerPoint Presentation</vt:lpstr>
      <vt:lpstr>PowerPoint Presentation</vt:lpstr>
      <vt:lpstr>PowerPoint Presentation</vt:lpstr>
      <vt:lpstr>PowerPoint Presentation</vt:lpstr>
      <vt:lpstr>PowerPoint Presentation</vt:lpstr>
      <vt:lpstr>PowerPoint Presentation</vt:lpstr>
      <vt:lpstr>Religious  The Rise of Post-Christian Skepticism</vt:lpstr>
      <vt:lpstr>The credibility  of Christians  is waning,  but not gone.</vt:lpstr>
      <vt:lpstr>PASTORS’ CREDIBILITY IS UNDER QUESTION</vt:lpstr>
      <vt:lpstr>PowerPoint Presentation</vt:lpstr>
      <vt:lpstr>Irrelevant &amp; Extreme</vt:lpstr>
      <vt:lpstr>PowerPoint Presentation</vt:lpstr>
      <vt:lpstr>PowerPoint Presentation</vt:lpstr>
      <vt:lpstr>PowerPoint Presentation</vt:lpstr>
      <vt:lpstr>Younger Gens Doubt Bible’s Impact</vt:lpstr>
      <vt:lpstr>PowerPoint Presentation</vt:lpstr>
      <vt:lpstr>Economic  The New Shape of Work</vt:lpstr>
      <vt:lpstr>PowerPoint Presentation</vt:lpstr>
      <vt:lpstr>PowerPoint Presentation</vt:lpstr>
      <vt:lpstr>PowerPoint Presentation</vt:lpstr>
      <vt:lpstr>The Church can redefine itself as an essential “learning community.”</vt:lpstr>
      <vt:lpstr>PowerPoint Presentation</vt:lpstr>
      <vt:lpstr>PowerPoint Presentation</vt:lpstr>
      <vt:lpstr>What We Can Do</vt:lpstr>
      <vt:lpstr>PowerPoint Presentation</vt:lpstr>
      <vt:lpstr>Keaton’s life plan</vt:lpstr>
      <vt:lpstr>My 10 life goals</vt:lpstr>
      <vt:lpstr>Possible jobs </vt:lpstr>
      <vt:lpstr>My wife</vt:lpstr>
      <vt:lpstr>PowerPoint Presentation</vt:lpstr>
      <vt:lpstr>PowerPoint Presentation</vt:lpstr>
      <vt:lpstr>PowerPoint Presentation</vt:lpstr>
      <vt:lpstr> You cannot solve a  problem with the  same mind that created it.  ~Albert Einstein </vt:lpstr>
      <vt:lpstr> Do we love our traditions  more than our children? </vt:lpstr>
      <vt:lpstr>PowerPoint Presentation</vt:lpstr>
      <vt:lpstr>PowerPoint Presentation</vt:lpstr>
    </vt:vector>
  </TitlesOfParts>
  <Company>The Barna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Theresa Hochmuth</dc:creator>
  <cp:lastModifiedBy>David Kinnaman</cp:lastModifiedBy>
  <cp:revision>1282</cp:revision>
  <cp:lastPrinted>2016-01-04T20:38:56Z</cp:lastPrinted>
  <dcterms:created xsi:type="dcterms:W3CDTF">2012-06-22T21:07:34Z</dcterms:created>
  <dcterms:modified xsi:type="dcterms:W3CDTF">2018-11-15T07:31:02Z</dcterms:modified>
</cp:coreProperties>
</file>