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022467-66F9-4298-A26E-E78A619559C9}" type="doc">
      <dgm:prSet loTypeId="urn:microsoft.com/office/officeart/2018/5/layout/IconCircleLabelList" loCatId="icon" qsTypeId="urn:microsoft.com/office/officeart/2005/8/quickstyle/simple4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AD2E0F75-33B1-4AD8-80AA-75843C9D65D6}">
      <dgm:prSet/>
      <dgm:spPr/>
      <dgm:t>
        <a:bodyPr/>
        <a:lstStyle/>
        <a:p>
          <a:pPr>
            <a:defRPr cap="all"/>
          </a:pPr>
          <a:r>
            <a:rPr lang="en-US"/>
            <a:t>WHAT APPEARS TO BE A LOSS COULD BE A BLESSING</a:t>
          </a:r>
        </a:p>
      </dgm:t>
    </dgm:pt>
    <dgm:pt modelId="{FBF49879-05BE-47B1-AEEE-91EF4A40962B}" type="parTrans" cxnId="{B29D69F6-743A-4019-AF87-627CF5D2540D}">
      <dgm:prSet/>
      <dgm:spPr/>
      <dgm:t>
        <a:bodyPr/>
        <a:lstStyle/>
        <a:p>
          <a:endParaRPr lang="en-US"/>
        </a:p>
      </dgm:t>
    </dgm:pt>
    <dgm:pt modelId="{324E3DB4-BFE3-4BC3-BB80-5563D0B6DA9E}" type="sibTrans" cxnId="{B29D69F6-743A-4019-AF87-627CF5D2540D}">
      <dgm:prSet/>
      <dgm:spPr/>
      <dgm:t>
        <a:bodyPr/>
        <a:lstStyle/>
        <a:p>
          <a:endParaRPr lang="en-US"/>
        </a:p>
      </dgm:t>
    </dgm:pt>
    <dgm:pt modelId="{84574DD6-734C-406E-84D5-9E971D6BD593}">
      <dgm:prSet/>
      <dgm:spPr/>
      <dgm:t>
        <a:bodyPr/>
        <a:lstStyle/>
        <a:p>
          <a:pPr>
            <a:defRPr cap="all"/>
          </a:pPr>
          <a:r>
            <a:rPr lang="en-US"/>
            <a:t>DEBT RESTRUCTURING, REORGANIZATION AND/OR MORTGAGE REDUCTION</a:t>
          </a:r>
        </a:p>
      </dgm:t>
    </dgm:pt>
    <dgm:pt modelId="{57BF8E02-6F75-4045-AF65-4D813A7AE9AE}" type="parTrans" cxnId="{1C0EF428-0578-4587-89CD-EE06D8D9E2A6}">
      <dgm:prSet/>
      <dgm:spPr/>
      <dgm:t>
        <a:bodyPr/>
        <a:lstStyle/>
        <a:p>
          <a:endParaRPr lang="en-US"/>
        </a:p>
      </dgm:t>
    </dgm:pt>
    <dgm:pt modelId="{39C94E2A-7318-4A84-978D-CF24F7E0C606}" type="sibTrans" cxnId="{1C0EF428-0578-4587-89CD-EE06D8D9E2A6}">
      <dgm:prSet/>
      <dgm:spPr/>
      <dgm:t>
        <a:bodyPr/>
        <a:lstStyle/>
        <a:p>
          <a:endParaRPr lang="en-US"/>
        </a:p>
      </dgm:t>
    </dgm:pt>
    <dgm:pt modelId="{271152BB-949C-461D-A2DE-8DCFB31DE7CF}">
      <dgm:prSet/>
      <dgm:spPr/>
      <dgm:t>
        <a:bodyPr/>
        <a:lstStyle/>
        <a:p>
          <a:pPr>
            <a:defRPr cap="all"/>
          </a:pPr>
          <a:r>
            <a:rPr lang="en-US"/>
            <a:t>IMPACTING CHURCHES &amp; COMMUNTIES</a:t>
          </a:r>
        </a:p>
      </dgm:t>
    </dgm:pt>
    <dgm:pt modelId="{A58B1AEB-CBF2-487B-BEE8-9A58C3C6DAAB}" type="parTrans" cxnId="{5F2DE4E3-C480-4EA3-A56D-6814B8F66CBC}">
      <dgm:prSet/>
      <dgm:spPr/>
      <dgm:t>
        <a:bodyPr/>
        <a:lstStyle/>
        <a:p>
          <a:endParaRPr lang="en-US"/>
        </a:p>
      </dgm:t>
    </dgm:pt>
    <dgm:pt modelId="{B5E2E2A0-1FE1-41B7-90CF-2FBB250F848E}" type="sibTrans" cxnId="{5F2DE4E3-C480-4EA3-A56D-6814B8F66CBC}">
      <dgm:prSet/>
      <dgm:spPr/>
      <dgm:t>
        <a:bodyPr/>
        <a:lstStyle/>
        <a:p>
          <a:endParaRPr lang="en-US"/>
        </a:p>
      </dgm:t>
    </dgm:pt>
    <dgm:pt modelId="{99015D88-5D55-49DB-BD0B-FB0919041FB7}" type="pres">
      <dgm:prSet presAssocID="{51022467-66F9-4298-A26E-E78A619559C9}" presName="root" presStyleCnt="0">
        <dgm:presLayoutVars>
          <dgm:dir/>
          <dgm:resizeHandles val="exact"/>
        </dgm:presLayoutVars>
      </dgm:prSet>
      <dgm:spPr/>
    </dgm:pt>
    <dgm:pt modelId="{DD1DE510-6092-42D7-9AEB-F73F2CF8F898}" type="pres">
      <dgm:prSet presAssocID="{AD2E0F75-33B1-4AD8-80AA-75843C9D65D6}" presName="compNode" presStyleCnt="0"/>
      <dgm:spPr/>
    </dgm:pt>
    <dgm:pt modelId="{F784BF68-5972-45AD-AD92-749115949883}" type="pres">
      <dgm:prSet presAssocID="{AD2E0F75-33B1-4AD8-80AA-75843C9D65D6}" presName="iconBgRect" presStyleLbl="bgShp" presStyleIdx="0" presStyleCnt="3"/>
      <dgm:spPr/>
    </dgm:pt>
    <dgm:pt modelId="{68AB32DD-5DFB-436A-BDD8-7804C662CB96}" type="pres">
      <dgm:prSet presAssocID="{AD2E0F75-33B1-4AD8-80AA-75843C9D65D6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rning"/>
        </a:ext>
      </dgm:extLst>
    </dgm:pt>
    <dgm:pt modelId="{FBC34D24-3EA2-4782-A43A-E1C5BCA55BA4}" type="pres">
      <dgm:prSet presAssocID="{AD2E0F75-33B1-4AD8-80AA-75843C9D65D6}" presName="spaceRect" presStyleCnt="0"/>
      <dgm:spPr/>
    </dgm:pt>
    <dgm:pt modelId="{2112BF92-F16E-4EC1-9948-F7809B8B34E9}" type="pres">
      <dgm:prSet presAssocID="{AD2E0F75-33B1-4AD8-80AA-75843C9D65D6}" presName="textRect" presStyleLbl="revTx" presStyleIdx="0" presStyleCnt="3">
        <dgm:presLayoutVars>
          <dgm:chMax val="1"/>
          <dgm:chPref val="1"/>
        </dgm:presLayoutVars>
      </dgm:prSet>
      <dgm:spPr/>
    </dgm:pt>
    <dgm:pt modelId="{0B9677F1-A94D-429D-B78D-04C5F3EC0B86}" type="pres">
      <dgm:prSet presAssocID="{324E3DB4-BFE3-4BC3-BB80-5563D0B6DA9E}" presName="sibTrans" presStyleCnt="0"/>
      <dgm:spPr/>
    </dgm:pt>
    <dgm:pt modelId="{786EFE6D-2867-439A-8F85-6C08EFD3504E}" type="pres">
      <dgm:prSet presAssocID="{84574DD6-734C-406E-84D5-9E971D6BD593}" presName="compNode" presStyleCnt="0"/>
      <dgm:spPr/>
    </dgm:pt>
    <dgm:pt modelId="{66A93F76-00AA-46D5-8574-08DACEB2D92C}" type="pres">
      <dgm:prSet presAssocID="{84574DD6-734C-406E-84D5-9E971D6BD593}" presName="iconBgRect" presStyleLbl="bgShp" presStyleIdx="1" presStyleCnt="3"/>
      <dgm:spPr/>
    </dgm:pt>
    <dgm:pt modelId="{236490BD-9454-4487-96E8-C8CF035D99F4}" type="pres">
      <dgm:prSet presAssocID="{84574DD6-734C-406E-84D5-9E971D6BD593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wnward trend"/>
        </a:ext>
      </dgm:extLst>
    </dgm:pt>
    <dgm:pt modelId="{68E3004D-8961-4540-973E-5AE7C2C1F46E}" type="pres">
      <dgm:prSet presAssocID="{84574DD6-734C-406E-84D5-9E971D6BD593}" presName="spaceRect" presStyleCnt="0"/>
      <dgm:spPr/>
    </dgm:pt>
    <dgm:pt modelId="{CF0550B0-F1F7-426E-853E-CA81536A1702}" type="pres">
      <dgm:prSet presAssocID="{84574DD6-734C-406E-84D5-9E971D6BD593}" presName="textRect" presStyleLbl="revTx" presStyleIdx="1" presStyleCnt="3">
        <dgm:presLayoutVars>
          <dgm:chMax val="1"/>
          <dgm:chPref val="1"/>
        </dgm:presLayoutVars>
      </dgm:prSet>
      <dgm:spPr/>
    </dgm:pt>
    <dgm:pt modelId="{AB24F6A0-C503-450D-B54A-058BAA44677D}" type="pres">
      <dgm:prSet presAssocID="{39C94E2A-7318-4A84-978D-CF24F7E0C606}" presName="sibTrans" presStyleCnt="0"/>
      <dgm:spPr/>
    </dgm:pt>
    <dgm:pt modelId="{F23D8155-69F5-4876-8544-137FA3C807E1}" type="pres">
      <dgm:prSet presAssocID="{271152BB-949C-461D-A2DE-8DCFB31DE7CF}" presName="compNode" presStyleCnt="0"/>
      <dgm:spPr/>
    </dgm:pt>
    <dgm:pt modelId="{61153AC5-43A4-4DC7-AFA5-A146B0B46F2E}" type="pres">
      <dgm:prSet presAssocID="{271152BB-949C-461D-A2DE-8DCFB31DE7CF}" presName="iconBgRect" presStyleLbl="bgShp" presStyleIdx="2" presStyleCnt="3"/>
      <dgm:spPr/>
    </dgm:pt>
    <dgm:pt modelId="{31B173E1-E866-499C-9234-81816785EBFB}" type="pres">
      <dgm:prSet presAssocID="{271152BB-949C-461D-A2DE-8DCFB31DE7C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489AC742-2462-4ADD-8FB6-DB461BE550A4}" type="pres">
      <dgm:prSet presAssocID="{271152BB-949C-461D-A2DE-8DCFB31DE7CF}" presName="spaceRect" presStyleCnt="0"/>
      <dgm:spPr/>
    </dgm:pt>
    <dgm:pt modelId="{5128653E-1BAA-42B3-BE33-9F274E2DCDA2}" type="pres">
      <dgm:prSet presAssocID="{271152BB-949C-461D-A2DE-8DCFB31DE7CF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D08B2223-D539-4860-9788-EA79F6D6F85A}" type="presOf" srcId="{84574DD6-734C-406E-84D5-9E971D6BD593}" destId="{CF0550B0-F1F7-426E-853E-CA81536A1702}" srcOrd="0" destOrd="0" presId="urn:microsoft.com/office/officeart/2018/5/layout/IconCircleLabelList"/>
    <dgm:cxn modelId="{1C0EF428-0578-4587-89CD-EE06D8D9E2A6}" srcId="{51022467-66F9-4298-A26E-E78A619559C9}" destId="{84574DD6-734C-406E-84D5-9E971D6BD593}" srcOrd="1" destOrd="0" parTransId="{57BF8E02-6F75-4045-AF65-4D813A7AE9AE}" sibTransId="{39C94E2A-7318-4A84-978D-CF24F7E0C606}"/>
    <dgm:cxn modelId="{B1D8BB61-CBD0-4161-88D4-71FF8DCEE892}" type="presOf" srcId="{AD2E0F75-33B1-4AD8-80AA-75843C9D65D6}" destId="{2112BF92-F16E-4EC1-9948-F7809B8B34E9}" srcOrd="0" destOrd="0" presId="urn:microsoft.com/office/officeart/2018/5/layout/IconCircleLabelList"/>
    <dgm:cxn modelId="{92835FA6-AC7F-4F3F-AFA2-88482AD378A5}" type="presOf" srcId="{271152BB-949C-461D-A2DE-8DCFB31DE7CF}" destId="{5128653E-1BAA-42B3-BE33-9F274E2DCDA2}" srcOrd="0" destOrd="0" presId="urn:microsoft.com/office/officeart/2018/5/layout/IconCircleLabelList"/>
    <dgm:cxn modelId="{5F2DE4E3-C480-4EA3-A56D-6814B8F66CBC}" srcId="{51022467-66F9-4298-A26E-E78A619559C9}" destId="{271152BB-949C-461D-A2DE-8DCFB31DE7CF}" srcOrd="2" destOrd="0" parTransId="{A58B1AEB-CBF2-487B-BEE8-9A58C3C6DAAB}" sibTransId="{B5E2E2A0-1FE1-41B7-90CF-2FBB250F848E}"/>
    <dgm:cxn modelId="{82CCF1E5-0F05-4CDD-8D52-497E8BE403E5}" type="presOf" srcId="{51022467-66F9-4298-A26E-E78A619559C9}" destId="{99015D88-5D55-49DB-BD0B-FB0919041FB7}" srcOrd="0" destOrd="0" presId="urn:microsoft.com/office/officeart/2018/5/layout/IconCircleLabelList"/>
    <dgm:cxn modelId="{B29D69F6-743A-4019-AF87-627CF5D2540D}" srcId="{51022467-66F9-4298-A26E-E78A619559C9}" destId="{AD2E0F75-33B1-4AD8-80AA-75843C9D65D6}" srcOrd="0" destOrd="0" parTransId="{FBF49879-05BE-47B1-AEEE-91EF4A40962B}" sibTransId="{324E3DB4-BFE3-4BC3-BB80-5563D0B6DA9E}"/>
    <dgm:cxn modelId="{39EB574B-2ADD-4DC3-B007-69734744061A}" type="presParOf" srcId="{99015D88-5D55-49DB-BD0B-FB0919041FB7}" destId="{DD1DE510-6092-42D7-9AEB-F73F2CF8F898}" srcOrd="0" destOrd="0" presId="urn:microsoft.com/office/officeart/2018/5/layout/IconCircleLabelList"/>
    <dgm:cxn modelId="{66741EA2-779C-425B-A78D-D5E702DF19E3}" type="presParOf" srcId="{DD1DE510-6092-42D7-9AEB-F73F2CF8F898}" destId="{F784BF68-5972-45AD-AD92-749115949883}" srcOrd="0" destOrd="0" presId="urn:microsoft.com/office/officeart/2018/5/layout/IconCircleLabelList"/>
    <dgm:cxn modelId="{1C4CF21C-2369-4EE8-AFB7-4BDB3225B271}" type="presParOf" srcId="{DD1DE510-6092-42D7-9AEB-F73F2CF8F898}" destId="{68AB32DD-5DFB-436A-BDD8-7804C662CB96}" srcOrd="1" destOrd="0" presId="urn:microsoft.com/office/officeart/2018/5/layout/IconCircleLabelList"/>
    <dgm:cxn modelId="{99AEEBFA-F91C-4E71-A357-6EC4EAA3528D}" type="presParOf" srcId="{DD1DE510-6092-42D7-9AEB-F73F2CF8F898}" destId="{FBC34D24-3EA2-4782-A43A-E1C5BCA55BA4}" srcOrd="2" destOrd="0" presId="urn:microsoft.com/office/officeart/2018/5/layout/IconCircleLabelList"/>
    <dgm:cxn modelId="{D9435D1B-BD01-4A51-813B-A56EF0A367C2}" type="presParOf" srcId="{DD1DE510-6092-42D7-9AEB-F73F2CF8F898}" destId="{2112BF92-F16E-4EC1-9948-F7809B8B34E9}" srcOrd="3" destOrd="0" presId="urn:microsoft.com/office/officeart/2018/5/layout/IconCircleLabelList"/>
    <dgm:cxn modelId="{AB696A50-C9B8-4F65-B68E-C71A653CD3A7}" type="presParOf" srcId="{99015D88-5D55-49DB-BD0B-FB0919041FB7}" destId="{0B9677F1-A94D-429D-B78D-04C5F3EC0B86}" srcOrd="1" destOrd="0" presId="urn:microsoft.com/office/officeart/2018/5/layout/IconCircleLabelList"/>
    <dgm:cxn modelId="{F30DFC6F-1FE4-4361-8711-528F90AEF80D}" type="presParOf" srcId="{99015D88-5D55-49DB-BD0B-FB0919041FB7}" destId="{786EFE6D-2867-439A-8F85-6C08EFD3504E}" srcOrd="2" destOrd="0" presId="urn:microsoft.com/office/officeart/2018/5/layout/IconCircleLabelList"/>
    <dgm:cxn modelId="{D9406F3D-2189-45AB-AC09-F29F9216A852}" type="presParOf" srcId="{786EFE6D-2867-439A-8F85-6C08EFD3504E}" destId="{66A93F76-00AA-46D5-8574-08DACEB2D92C}" srcOrd="0" destOrd="0" presId="urn:microsoft.com/office/officeart/2018/5/layout/IconCircleLabelList"/>
    <dgm:cxn modelId="{4DBF35A4-6ADE-4D41-8914-615E40903411}" type="presParOf" srcId="{786EFE6D-2867-439A-8F85-6C08EFD3504E}" destId="{236490BD-9454-4487-96E8-C8CF035D99F4}" srcOrd="1" destOrd="0" presId="urn:microsoft.com/office/officeart/2018/5/layout/IconCircleLabelList"/>
    <dgm:cxn modelId="{B406B0D3-1CDA-407E-BA0E-E35E25E23BB7}" type="presParOf" srcId="{786EFE6D-2867-439A-8F85-6C08EFD3504E}" destId="{68E3004D-8961-4540-973E-5AE7C2C1F46E}" srcOrd="2" destOrd="0" presId="urn:microsoft.com/office/officeart/2018/5/layout/IconCircleLabelList"/>
    <dgm:cxn modelId="{4C733A83-5318-4D52-84A2-65544A7FEC5D}" type="presParOf" srcId="{786EFE6D-2867-439A-8F85-6C08EFD3504E}" destId="{CF0550B0-F1F7-426E-853E-CA81536A1702}" srcOrd="3" destOrd="0" presId="urn:microsoft.com/office/officeart/2018/5/layout/IconCircleLabelList"/>
    <dgm:cxn modelId="{F0FD3550-8C32-42B2-A0EF-FA5D7DCB86FB}" type="presParOf" srcId="{99015D88-5D55-49DB-BD0B-FB0919041FB7}" destId="{AB24F6A0-C503-450D-B54A-058BAA44677D}" srcOrd="3" destOrd="0" presId="urn:microsoft.com/office/officeart/2018/5/layout/IconCircleLabelList"/>
    <dgm:cxn modelId="{E8E6745E-E068-460C-9F09-9FB9DE8A9B25}" type="presParOf" srcId="{99015D88-5D55-49DB-BD0B-FB0919041FB7}" destId="{F23D8155-69F5-4876-8544-137FA3C807E1}" srcOrd="4" destOrd="0" presId="urn:microsoft.com/office/officeart/2018/5/layout/IconCircleLabelList"/>
    <dgm:cxn modelId="{6A5594D9-BE91-4C4D-9A1D-5FAD28628768}" type="presParOf" srcId="{F23D8155-69F5-4876-8544-137FA3C807E1}" destId="{61153AC5-43A4-4DC7-AFA5-A146B0B46F2E}" srcOrd="0" destOrd="0" presId="urn:microsoft.com/office/officeart/2018/5/layout/IconCircleLabelList"/>
    <dgm:cxn modelId="{1BCDD150-4D88-4F52-A82F-0D6113370935}" type="presParOf" srcId="{F23D8155-69F5-4876-8544-137FA3C807E1}" destId="{31B173E1-E866-499C-9234-81816785EBFB}" srcOrd="1" destOrd="0" presId="urn:microsoft.com/office/officeart/2018/5/layout/IconCircleLabelList"/>
    <dgm:cxn modelId="{DA1F5C75-0C4C-430E-AF12-2B984837003A}" type="presParOf" srcId="{F23D8155-69F5-4876-8544-137FA3C807E1}" destId="{489AC742-2462-4ADD-8FB6-DB461BE550A4}" srcOrd="2" destOrd="0" presId="urn:microsoft.com/office/officeart/2018/5/layout/IconCircleLabelList"/>
    <dgm:cxn modelId="{6E4279FF-A082-4242-AA48-7AC2AD7FC7DD}" type="presParOf" srcId="{F23D8155-69F5-4876-8544-137FA3C807E1}" destId="{5128653E-1BAA-42B3-BE33-9F274E2DCDA2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1EA1C2-47FB-45FB-AF4C-42C057E4BE13}" type="doc">
      <dgm:prSet loTypeId="urn:microsoft.com/office/officeart/2005/8/layout/matrix3" loCatId="matrix" qsTypeId="urn:microsoft.com/office/officeart/2005/8/quickstyle/simple2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11569983-1CC5-46B5-A7DF-4937945F5443}">
      <dgm:prSet/>
      <dgm:spPr/>
      <dgm:t>
        <a:bodyPr/>
        <a:lstStyle/>
        <a:p>
          <a:r>
            <a:rPr lang="en-US"/>
            <a:t>AUTHENTIC RELATIONSHIPS NOT TRANSACTIONS</a:t>
          </a:r>
        </a:p>
      </dgm:t>
    </dgm:pt>
    <dgm:pt modelId="{229FC6A9-0451-4F18-B900-0C7481232D27}" type="parTrans" cxnId="{CCA193F8-D892-497C-ADE4-179957CF3166}">
      <dgm:prSet/>
      <dgm:spPr/>
      <dgm:t>
        <a:bodyPr/>
        <a:lstStyle/>
        <a:p>
          <a:endParaRPr lang="en-US"/>
        </a:p>
      </dgm:t>
    </dgm:pt>
    <dgm:pt modelId="{FE8CED42-E057-43B2-8175-EB529FFDB882}" type="sibTrans" cxnId="{CCA193F8-D892-497C-ADE4-179957CF3166}">
      <dgm:prSet/>
      <dgm:spPr/>
      <dgm:t>
        <a:bodyPr/>
        <a:lstStyle/>
        <a:p>
          <a:endParaRPr lang="en-US"/>
        </a:p>
      </dgm:t>
    </dgm:pt>
    <dgm:pt modelId="{69FC7419-922E-4E0B-94E3-75E083FA337C}">
      <dgm:prSet/>
      <dgm:spPr/>
      <dgm:t>
        <a:bodyPr/>
        <a:lstStyle/>
        <a:p>
          <a:r>
            <a:rPr lang="en-US"/>
            <a:t>OPENS DOORS</a:t>
          </a:r>
        </a:p>
      </dgm:t>
    </dgm:pt>
    <dgm:pt modelId="{2B1C4F9E-4FBC-4383-9EF6-C0B1BD840119}" type="parTrans" cxnId="{EA5A0C9A-93C8-46AD-9775-AE0E6E77E563}">
      <dgm:prSet/>
      <dgm:spPr/>
      <dgm:t>
        <a:bodyPr/>
        <a:lstStyle/>
        <a:p>
          <a:endParaRPr lang="en-US"/>
        </a:p>
      </dgm:t>
    </dgm:pt>
    <dgm:pt modelId="{5BE9B47E-D8FD-4ED3-93E9-C1AF44B8A8C1}" type="sibTrans" cxnId="{EA5A0C9A-93C8-46AD-9775-AE0E6E77E563}">
      <dgm:prSet/>
      <dgm:spPr/>
      <dgm:t>
        <a:bodyPr/>
        <a:lstStyle/>
        <a:p>
          <a:endParaRPr lang="en-US"/>
        </a:p>
      </dgm:t>
    </dgm:pt>
    <dgm:pt modelId="{CC7379BE-2C7A-4DA8-8009-57122E7E2C7A}">
      <dgm:prSet/>
      <dgm:spPr/>
      <dgm:t>
        <a:bodyPr/>
        <a:lstStyle/>
        <a:p>
          <a:r>
            <a:rPr lang="en-US"/>
            <a:t>POWER IN NUMBERS</a:t>
          </a:r>
        </a:p>
      </dgm:t>
    </dgm:pt>
    <dgm:pt modelId="{1771483B-BE9E-4B1E-AE19-1F06E4B75460}" type="parTrans" cxnId="{D3A7EE56-D688-4C34-A372-835111B3E2A8}">
      <dgm:prSet/>
      <dgm:spPr/>
      <dgm:t>
        <a:bodyPr/>
        <a:lstStyle/>
        <a:p>
          <a:endParaRPr lang="en-US"/>
        </a:p>
      </dgm:t>
    </dgm:pt>
    <dgm:pt modelId="{7FDC8A3D-D7F6-456F-9A69-581A0C8F57C8}" type="sibTrans" cxnId="{D3A7EE56-D688-4C34-A372-835111B3E2A8}">
      <dgm:prSet/>
      <dgm:spPr/>
      <dgm:t>
        <a:bodyPr/>
        <a:lstStyle/>
        <a:p>
          <a:endParaRPr lang="en-US"/>
        </a:p>
      </dgm:t>
    </dgm:pt>
    <dgm:pt modelId="{4373C2F2-AD1E-4A97-B95D-0732792987EC}">
      <dgm:prSet/>
      <dgm:spPr/>
      <dgm:t>
        <a:bodyPr/>
        <a:lstStyle/>
        <a:p>
          <a:r>
            <a:rPr lang="en-US"/>
            <a:t>THINK TANKS – OUTSIDE THE BOX</a:t>
          </a:r>
        </a:p>
      </dgm:t>
    </dgm:pt>
    <dgm:pt modelId="{E74A10C6-DACB-4C0D-8C45-3C8B9B57975E}" type="parTrans" cxnId="{282ED415-CB8B-4724-9E46-EE95E5AE631A}">
      <dgm:prSet/>
      <dgm:spPr/>
      <dgm:t>
        <a:bodyPr/>
        <a:lstStyle/>
        <a:p>
          <a:endParaRPr lang="en-US"/>
        </a:p>
      </dgm:t>
    </dgm:pt>
    <dgm:pt modelId="{2E3DD525-7ECC-4331-8DB1-394091ED8EF5}" type="sibTrans" cxnId="{282ED415-CB8B-4724-9E46-EE95E5AE631A}">
      <dgm:prSet/>
      <dgm:spPr/>
      <dgm:t>
        <a:bodyPr/>
        <a:lstStyle/>
        <a:p>
          <a:endParaRPr lang="en-US"/>
        </a:p>
      </dgm:t>
    </dgm:pt>
    <dgm:pt modelId="{E673D758-5FD6-4D4A-99A1-14CA7F92C2BE}" type="pres">
      <dgm:prSet presAssocID="{501EA1C2-47FB-45FB-AF4C-42C057E4BE13}" presName="matrix" presStyleCnt="0">
        <dgm:presLayoutVars>
          <dgm:chMax val="1"/>
          <dgm:dir/>
          <dgm:resizeHandles val="exact"/>
        </dgm:presLayoutVars>
      </dgm:prSet>
      <dgm:spPr/>
    </dgm:pt>
    <dgm:pt modelId="{D811F87D-2065-4A40-B009-32B1C30AC155}" type="pres">
      <dgm:prSet presAssocID="{501EA1C2-47FB-45FB-AF4C-42C057E4BE13}" presName="diamond" presStyleLbl="bgShp" presStyleIdx="0" presStyleCnt="1"/>
      <dgm:spPr/>
    </dgm:pt>
    <dgm:pt modelId="{CD375495-FB89-4E3A-A7B3-5D03AC145A0D}" type="pres">
      <dgm:prSet presAssocID="{501EA1C2-47FB-45FB-AF4C-42C057E4BE13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800404BA-953E-4135-B797-B61E1629D282}" type="pres">
      <dgm:prSet presAssocID="{501EA1C2-47FB-45FB-AF4C-42C057E4BE13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EFB30CB0-6EF5-4BF0-ABA5-5CF4B8479E21}" type="pres">
      <dgm:prSet presAssocID="{501EA1C2-47FB-45FB-AF4C-42C057E4BE13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001D2B9E-DFE1-4DFD-A457-890A917F6F99}" type="pres">
      <dgm:prSet presAssocID="{501EA1C2-47FB-45FB-AF4C-42C057E4BE13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54FEC30B-94FE-43FB-9FBB-19B116878E2E}" type="presOf" srcId="{CC7379BE-2C7A-4DA8-8009-57122E7E2C7A}" destId="{EFB30CB0-6EF5-4BF0-ABA5-5CF4B8479E21}" srcOrd="0" destOrd="0" presId="urn:microsoft.com/office/officeart/2005/8/layout/matrix3"/>
    <dgm:cxn modelId="{1D512D13-FB09-40A5-BCE5-EE72E6A9E5A5}" type="presOf" srcId="{4373C2F2-AD1E-4A97-B95D-0732792987EC}" destId="{001D2B9E-DFE1-4DFD-A457-890A917F6F99}" srcOrd="0" destOrd="0" presId="urn:microsoft.com/office/officeart/2005/8/layout/matrix3"/>
    <dgm:cxn modelId="{282ED415-CB8B-4724-9E46-EE95E5AE631A}" srcId="{501EA1C2-47FB-45FB-AF4C-42C057E4BE13}" destId="{4373C2F2-AD1E-4A97-B95D-0732792987EC}" srcOrd="3" destOrd="0" parTransId="{E74A10C6-DACB-4C0D-8C45-3C8B9B57975E}" sibTransId="{2E3DD525-7ECC-4331-8DB1-394091ED8EF5}"/>
    <dgm:cxn modelId="{D3A7EE56-D688-4C34-A372-835111B3E2A8}" srcId="{501EA1C2-47FB-45FB-AF4C-42C057E4BE13}" destId="{CC7379BE-2C7A-4DA8-8009-57122E7E2C7A}" srcOrd="2" destOrd="0" parTransId="{1771483B-BE9E-4B1E-AE19-1F06E4B75460}" sibTransId="{7FDC8A3D-D7F6-456F-9A69-581A0C8F57C8}"/>
    <dgm:cxn modelId="{C5A41A77-7022-40E7-9FBE-3BCBBD08724F}" type="presOf" srcId="{501EA1C2-47FB-45FB-AF4C-42C057E4BE13}" destId="{E673D758-5FD6-4D4A-99A1-14CA7F92C2BE}" srcOrd="0" destOrd="0" presId="urn:microsoft.com/office/officeart/2005/8/layout/matrix3"/>
    <dgm:cxn modelId="{EA5A0C9A-93C8-46AD-9775-AE0E6E77E563}" srcId="{501EA1C2-47FB-45FB-AF4C-42C057E4BE13}" destId="{69FC7419-922E-4E0B-94E3-75E083FA337C}" srcOrd="1" destOrd="0" parTransId="{2B1C4F9E-4FBC-4383-9EF6-C0B1BD840119}" sibTransId="{5BE9B47E-D8FD-4ED3-93E9-C1AF44B8A8C1}"/>
    <dgm:cxn modelId="{91B29DF1-2700-43C5-B380-E7F07F807B1E}" type="presOf" srcId="{69FC7419-922E-4E0B-94E3-75E083FA337C}" destId="{800404BA-953E-4135-B797-B61E1629D282}" srcOrd="0" destOrd="0" presId="urn:microsoft.com/office/officeart/2005/8/layout/matrix3"/>
    <dgm:cxn modelId="{DC5548F7-21F5-44CB-B84C-C02DF351EA22}" type="presOf" srcId="{11569983-1CC5-46B5-A7DF-4937945F5443}" destId="{CD375495-FB89-4E3A-A7B3-5D03AC145A0D}" srcOrd="0" destOrd="0" presId="urn:microsoft.com/office/officeart/2005/8/layout/matrix3"/>
    <dgm:cxn modelId="{CCA193F8-D892-497C-ADE4-179957CF3166}" srcId="{501EA1C2-47FB-45FB-AF4C-42C057E4BE13}" destId="{11569983-1CC5-46B5-A7DF-4937945F5443}" srcOrd="0" destOrd="0" parTransId="{229FC6A9-0451-4F18-B900-0C7481232D27}" sibTransId="{FE8CED42-E057-43B2-8175-EB529FFDB882}"/>
    <dgm:cxn modelId="{FF358FD1-F8AE-476A-A719-FBCBF1A33971}" type="presParOf" srcId="{E673D758-5FD6-4D4A-99A1-14CA7F92C2BE}" destId="{D811F87D-2065-4A40-B009-32B1C30AC155}" srcOrd="0" destOrd="0" presId="urn:microsoft.com/office/officeart/2005/8/layout/matrix3"/>
    <dgm:cxn modelId="{A25681D5-12F1-4093-A653-FDF782F64E6D}" type="presParOf" srcId="{E673D758-5FD6-4D4A-99A1-14CA7F92C2BE}" destId="{CD375495-FB89-4E3A-A7B3-5D03AC145A0D}" srcOrd="1" destOrd="0" presId="urn:microsoft.com/office/officeart/2005/8/layout/matrix3"/>
    <dgm:cxn modelId="{A599BE12-8709-4E0E-8B3F-A40E21D6317F}" type="presParOf" srcId="{E673D758-5FD6-4D4A-99A1-14CA7F92C2BE}" destId="{800404BA-953E-4135-B797-B61E1629D282}" srcOrd="2" destOrd="0" presId="urn:microsoft.com/office/officeart/2005/8/layout/matrix3"/>
    <dgm:cxn modelId="{6F3A4FE7-09C1-4020-BF00-3E4177939B0F}" type="presParOf" srcId="{E673D758-5FD6-4D4A-99A1-14CA7F92C2BE}" destId="{EFB30CB0-6EF5-4BF0-ABA5-5CF4B8479E21}" srcOrd="3" destOrd="0" presId="urn:microsoft.com/office/officeart/2005/8/layout/matrix3"/>
    <dgm:cxn modelId="{F84E721F-2F55-4F3A-BB6D-DF6EDB6798FB}" type="presParOf" srcId="{E673D758-5FD6-4D4A-99A1-14CA7F92C2BE}" destId="{001D2B9E-DFE1-4DFD-A457-890A917F6F99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824032B-93F4-48EE-9C5F-31713308B104}" type="doc">
      <dgm:prSet loTypeId="urn:microsoft.com/office/officeart/2018/2/layout/IconLabelList" loCatId="icon" qsTypeId="urn:microsoft.com/office/officeart/2005/8/quickstyle/simple4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83826C71-144D-4D7A-AF9C-8796D3242B4E}">
      <dgm:prSet/>
      <dgm:spPr/>
      <dgm:t>
        <a:bodyPr/>
        <a:lstStyle/>
        <a:p>
          <a:r>
            <a:rPr lang="en-US"/>
            <a:t>CONSULTATION</a:t>
          </a:r>
        </a:p>
      </dgm:t>
    </dgm:pt>
    <dgm:pt modelId="{E5BDB26F-FB77-46A1-8D35-180EDF850C52}" type="parTrans" cxnId="{3C6D1AA0-71CA-43FC-96D4-9D7A7B744C64}">
      <dgm:prSet/>
      <dgm:spPr/>
      <dgm:t>
        <a:bodyPr/>
        <a:lstStyle/>
        <a:p>
          <a:endParaRPr lang="en-US"/>
        </a:p>
      </dgm:t>
    </dgm:pt>
    <dgm:pt modelId="{DBF1A62D-5EEE-4B2A-90EE-3C7F1BB1E72B}" type="sibTrans" cxnId="{3C6D1AA0-71CA-43FC-96D4-9D7A7B744C64}">
      <dgm:prSet/>
      <dgm:spPr/>
      <dgm:t>
        <a:bodyPr/>
        <a:lstStyle/>
        <a:p>
          <a:endParaRPr lang="en-US"/>
        </a:p>
      </dgm:t>
    </dgm:pt>
    <dgm:pt modelId="{D03C8C34-AAAE-4A75-A220-D616A0677D86}">
      <dgm:prSet/>
      <dgm:spPr/>
      <dgm:t>
        <a:bodyPr/>
        <a:lstStyle/>
        <a:p>
          <a:r>
            <a:rPr lang="en-US"/>
            <a:t>ASSESSMENT - FINANCIAL HEALTH ANALYSIS</a:t>
          </a:r>
        </a:p>
      </dgm:t>
    </dgm:pt>
    <dgm:pt modelId="{A00661C3-41AA-41BE-BC52-B1C0BE686D01}" type="parTrans" cxnId="{B60454C9-0274-4417-B873-596653383711}">
      <dgm:prSet/>
      <dgm:spPr/>
      <dgm:t>
        <a:bodyPr/>
        <a:lstStyle/>
        <a:p>
          <a:endParaRPr lang="en-US"/>
        </a:p>
      </dgm:t>
    </dgm:pt>
    <dgm:pt modelId="{415164CE-3983-4CC5-A744-6FA5BDD7E234}" type="sibTrans" cxnId="{B60454C9-0274-4417-B873-596653383711}">
      <dgm:prSet/>
      <dgm:spPr/>
      <dgm:t>
        <a:bodyPr/>
        <a:lstStyle/>
        <a:p>
          <a:endParaRPr lang="en-US"/>
        </a:p>
      </dgm:t>
    </dgm:pt>
    <dgm:pt modelId="{910EEBCD-0290-4C9B-A11B-1655C11626EF}">
      <dgm:prSet/>
      <dgm:spPr/>
      <dgm:t>
        <a:bodyPr/>
        <a:lstStyle/>
        <a:p>
          <a:r>
            <a:rPr lang="en-US"/>
            <a:t>ADVISORY SERVICES - STRATEGIES</a:t>
          </a:r>
        </a:p>
      </dgm:t>
    </dgm:pt>
    <dgm:pt modelId="{B84BADFE-6D28-410E-9678-7D4FD011D5A5}" type="parTrans" cxnId="{E99FB72E-624A-4B5A-BA41-C85414453C75}">
      <dgm:prSet/>
      <dgm:spPr/>
      <dgm:t>
        <a:bodyPr/>
        <a:lstStyle/>
        <a:p>
          <a:endParaRPr lang="en-US"/>
        </a:p>
      </dgm:t>
    </dgm:pt>
    <dgm:pt modelId="{60593A12-B6E6-4632-9F97-FE05188EE2EB}" type="sibTrans" cxnId="{E99FB72E-624A-4B5A-BA41-C85414453C75}">
      <dgm:prSet/>
      <dgm:spPr/>
      <dgm:t>
        <a:bodyPr/>
        <a:lstStyle/>
        <a:p>
          <a:endParaRPr lang="en-US"/>
        </a:p>
      </dgm:t>
    </dgm:pt>
    <dgm:pt modelId="{530D0672-FDB9-4166-BDD9-538525C789DF}">
      <dgm:prSet/>
      <dgm:spPr/>
      <dgm:t>
        <a:bodyPr/>
        <a:lstStyle/>
        <a:p>
          <a:r>
            <a:rPr lang="en-US"/>
            <a:t>SOLUTIONS - IMPLEMENATION</a:t>
          </a:r>
        </a:p>
      </dgm:t>
    </dgm:pt>
    <dgm:pt modelId="{40440C2D-8917-452A-9F0B-DE7C8CB8E1BB}" type="parTrans" cxnId="{F69A86A7-A4DC-4EC6-AF5B-110C8A904509}">
      <dgm:prSet/>
      <dgm:spPr/>
      <dgm:t>
        <a:bodyPr/>
        <a:lstStyle/>
        <a:p>
          <a:endParaRPr lang="en-US"/>
        </a:p>
      </dgm:t>
    </dgm:pt>
    <dgm:pt modelId="{E24ABB65-1970-4CB9-97F5-9392B87EE7C2}" type="sibTrans" cxnId="{F69A86A7-A4DC-4EC6-AF5B-110C8A904509}">
      <dgm:prSet/>
      <dgm:spPr/>
      <dgm:t>
        <a:bodyPr/>
        <a:lstStyle/>
        <a:p>
          <a:endParaRPr lang="en-US"/>
        </a:p>
      </dgm:t>
    </dgm:pt>
    <dgm:pt modelId="{01313D79-9A67-4A0E-92C8-4DF2A64E98C5}" type="pres">
      <dgm:prSet presAssocID="{9824032B-93F4-48EE-9C5F-31713308B104}" presName="root" presStyleCnt="0">
        <dgm:presLayoutVars>
          <dgm:dir/>
          <dgm:resizeHandles val="exact"/>
        </dgm:presLayoutVars>
      </dgm:prSet>
      <dgm:spPr/>
    </dgm:pt>
    <dgm:pt modelId="{38B7A870-41A8-4500-ACF0-A19A8B8D0E60}" type="pres">
      <dgm:prSet presAssocID="{83826C71-144D-4D7A-AF9C-8796D3242B4E}" presName="compNode" presStyleCnt="0"/>
      <dgm:spPr/>
    </dgm:pt>
    <dgm:pt modelId="{868F21A4-4553-4DD1-9696-914247C82ED8}" type="pres">
      <dgm:prSet presAssocID="{83826C71-144D-4D7A-AF9C-8796D3242B4E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lephone"/>
        </a:ext>
      </dgm:extLst>
    </dgm:pt>
    <dgm:pt modelId="{EC1BB616-DDF2-4F5D-AF4F-DECA6379DC85}" type="pres">
      <dgm:prSet presAssocID="{83826C71-144D-4D7A-AF9C-8796D3242B4E}" presName="spaceRect" presStyleCnt="0"/>
      <dgm:spPr/>
    </dgm:pt>
    <dgm:pt modelId="{05EAE0E6-E715-4015-B82C-127D2D0A7A44}" type="pres">
      <dgm:prSet presAssocID="{83826C71-144D-4D7A-AF9C-8796D3242B4E}" presName="textRect" presStyleLbl="revTx" presStyleIdx="0" presStyleCnt="4">
        <dgm:presLayoutVars>
          <dgm:chMax val="1"/>
          <dgm:chPref val="1"/>
        </dgm:presLayoutVars>
      </dgm:prSet>
      <dgm:spPr/>
    </dgm:pt>
    <dgm:pt modelId="{D9258C73-188D-49FB-9AC9-4423C25FE473}" type="pres">
      <dgm:prSet presAssocID="{DBF1A62D-5EEE-4B2A-90EE-3C7F1BB1E72B}" presName="sibTrans" presStyleCnt="0"/>
      <dgm:spPr/>
    </dgm:pt>
    <dgm:pt modelId="{682620B0-3754-481C-9709-7B351BA250A7}" type="pres">
      <dgm:prSet presAssocID="{D03C8C34-AAAE-4A75-A220-D616A0677D86}" presName="compNode" presStyleCnt="0"/>
      <dgm:spPr/>
    </dgm:pt>
    <dgm:pt modelId="{119AA74A-6D2A-4F89-83C9-403D1BB7D580}" type="pres">
      <dgm:prSet presAssocID="{D03C8C34-AAAE-4A75-A220-D616A0677D86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898668D5-BFA3-443E-952B-1726488CB55C}" type="pres">
      <dgm:prSet presAssocID="{D03C8C34-AAAE-4A75-A220-D616A0677D86}" presName="spaceRect" presStyleCnt="0"/>
      <dgm:spPr/>
    </dgm:pt>
    <dgm:pt modelId="{180E4419-E7AC-4B16-B173-BB476D57E683}" type="pres">
      <dgm:prSet presAssocID="{D03C8C34-AAAE-4A75-A220-D616A0677D86}" presName="textRect" presStyleLbl="revTx" presStyleIdx="1" presStyleCnt="4">
        <dgm:presLayoutVars>
          <dgm:chMax val="1"/>
          <dgm:chPref val="1"/>
        </dgm:presLayoutVars>
      </dgm:prSet>
      <dgm:spPr/>
    </dgm:pt>
    <dgm:pt modelId="{163F3329-2F6C-4C4B-9E42-25214D42FF67}" type="pres">
      <dgm:prSet presAssocID="{415164CE-3983-4CC5-A744-6FA5BDD7E234}" presName="sibTrans" presStyleCnt="0"/>
      <dgm:spPr/>
    </dgm:pt>
    <dgm:pt modelId="{1C9E05E8-3B48-49AE-A12D-CA90AC3D21CA}" type="pres">
      <dgm:prSet presAssocID="{910EEBCD-0290-4C9B-A11B-1655C11626EF}" presName="compNode" presStyleCnt="0"/>
      <dgm:spPr/>
    </dgm:pt>
    <dgm:pt modelId="{DE2C113F-BB19-493A-AC42-F00E875037BC}" type="pres">
      <dgm:prSet presAssocID="{910EEBCD-0290-4C9B-A11B-1655C11626EF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C85C78AB-D250-46B1-93E5-0B95F97A1903}" type="pres">
      <dgm:prSet presAssocID="{910EEBCD-0290-4C9B-A11B-1655C11626EF}" presName="spaceRect" presStyleCnt="0"/>
      <dgm:spPr/>
    </dgm:pt>
    <dgm:pt modelId="{F5EEA973-E6C2-47C5-AB78-49C613F02F3E}" type="pres">
      <dgm:prSet presAssocID="{910EEBCD-0290-4C9B-A11B-1655C11626EF}" presName="textRect" presStyleLbl="revTx" presStyleIdx="2" presStyleCnt="4">
        <dgm:presLayoutVars>
          <dgm:chMax val="1"/>
          <dgm:chPref val="1"/>
        </dgm:presLayoutVars>
      </dgm:prSet>
      <dgm:spPr/>
    </dgm:pt>
    <dgm:pt modelId="{8F77DDAD-9D5D-4F57-9C88-8371C531065A}" type="pres">
      <dgm:prSet presAssocID="{60593A12-B6E6-4632-9F97-FE05188EE2EB}" presName="sibTrans" presStyleCnt="0"/>
      <dgm:spPr/>
    </dgm:pt>
    <dgm:pt modelId="{10D2ED69-8983-46AD-935E-FED71F51F66E}" type="pres">
      <dgm:prSet presAssocID="{530D0672-FDB9-4166-BDD9-538525C789DF}" presName="compNode" presStyleCnt="0"/>
      <dgm:spPr/>
    </dgm:pt>
    <dgm:pt modelId="{74C79260-A923-41A3-951B-C636DB09E47F}" type="pres">
      <dgm:prSet presAssocID="{530D0672-FDB9-4166-BDD9-538525C789DF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76D2F2B1-8837-42B8-9E7C-086B862370F8}" type="pres">
      <dgm:prSet presAssocID="{530D0672-FDB9-4166-BDD9-538525C789DF}" presName="spaceRect" presStyleCnt="0"/>
      <dgm:spPr/>
    </dgm:pt>
    <dgm:pt modelId="{0997B8E2-FC08-4612-AE10-C6BF85D1EA04}" type="pres">
      <dgm:prSet presAssocID="{530D0672-FDB9-4166-BDD9-538525C789DF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C1E69B05-0D97-4E36-8B3E-13234607CEB6}" type="presOf" srcId="{83826C71-144D-4D7A-AF9C-8796D3242B4E}" destId="{05EAE0E6-E715-4015-B82C-127D2D0A7A44}" srcOrd="0" destOrd="0" presId="urn:microsoft.com/office/officeart/2018/2/layout/IconLabelList"/>
    <dgm:cxn modelId="{7EA3FF27-8126-48DE-8F62-8C24CF5E410C}" type="presOf" srcId="{9824032B-93F4-48EE-9C5F-31713308B104}" destId="{01313D79-9A67-4A0E-92C8-4DF2A64E98C5}" srcOrd="0" destOrd="0" presId="urn:microsoft.com/office/officeart/2018/2/layout/IconLabelList"/>
    <dgm:cxn modelId="{E99FB72E-624A-4B5A-BA41-C85414453C75}" srcId="{9824032B-93F4-48EE-9C5F-31713308B104}" destId="{910EEBCD-0290-4C9B-A11B-1655C11626EF}" srcOrd="2" destOrd="0" parTransId="{B84BADFE-6D28-410E-9678-7D4FD011D5A5}" sibTransId="{60593A12-B6E6-4632-9F97-FE05188EE2EB}"/>
    <dgm:cxn modelId="{4C1CC277-038B-42DF-A1E2-89DE554FC662}" type="presOf" srcId="{910EEBCD-0290-4C9B-A11B-1655C11626EF}" destId="{F5EEA973-E6C2-47C5-AB78-49C613F02F3E}" srcOrd="0" destOrd="0" presId="urn:microsoft.com/office/officeart/2018/2/layout/IconLabelList"/>
    <dgm:cxn modelId="{3C6D1AA0-71CA-43FC-96D4-9D7A7B744C64}" srcId="{9824032B-93F4-48EE-9C5F-31713308B104}" destId="{83826C71-144D-4D7A-AF9C-8796D3242B4E}" srcOrd="0" destOrd="0" parTransId="{E5BDB26F-FB77-46A1-8D35-180EDF850C52}" sibTransId="{DBF1A62D-5EEE-4B2A-90EE-3C7F1BB1E72B}"/>
    <dgm:cxn modelId="{F69A86A7-A4DC-4EC6-AF5B-110C8A904509}" srcId="{9824032B-93F4-48EE-9C5F-31713308B104}" destId="{530D0672-FDB9-4166-BDD9-538525C789DF}" srcOrd="3" destOrd="0" parTransId="{40440C2D-8917-452A-9F0B-DE7C8CB8E1BB}" sibTransId="{E24ABB65-1970-4CB9-97F5-9392B87EE7C2}"/>
    <dgm:cxn modelId="{0B6348BD-5770-4B5C-84CD-1B7422AB5FE2}" type="presOf" srcId="{D03C8C34-AAAE-4A75-A220-D616A0677D86}" destId="{180E4419-E7AC-4B16-B173-BB476D57E683}" srcOrd="0" destOrd="0" presId="urn:microsoft.com/office/officeart/2018/2/layout/IconLabelList"/>
    <dgm:cxn modelId="{B60454C9-0274-4417-B873-596653383711}" srcId="{9824032B-93F4-48EE-9C5F-31713308B104}" destId="{D03C8C34-AAAE-4A75-A220-D616A0677D86}" srcOrd="1" destOrd="0" parTransId="{A00661C3-41AA-41BE-BC52-B1C0BE686D01}" sibTransId="{415164CE-3983-4CC5-A744-6FA5BDD7E234}"/>
    <dgm:cxn modelId="{02DFDFF0-70EF-467E-A8E6-37BD3BCF1E8C}" type="presOf" srcId="{530D0672-FDB9-4166-BDD9-538525C789DF}" destId="{0997B8E2-FC08-4612-AE10-C6BF85D1EA04}" srcOrd="0" destOrd="0" presId="urn:microsoft.com/office/officeart/2018/2/layout/IconLabelList"/>
    <dgm:cxn modelId="{18C73F1D-54F8-4128-BC5C-5CF2870F7296}" type="presParOf" srcId="{01313D79-9A67-4A0E-92C8-4DF2A64E98C5}" destId="{38B7A870-41A8-4500-ACF0-A19A8B8D0E60}" srcOrd="0" destOrd="0" presId="urn:microsoft.com/office/officeart/2018/2/layout/IconLabelList"/>
    <dgm:cxn modelId="{0E8C4B56-BF5B-4880-AB5E-BA3E0367E23F}" type="presParOf" srcId="{38B7A870-41A8-4500-ACF0-A19A8B8D0E60}" destId="{868F21A4-4553-4DD1-9696-914247C82ED8}" srcOrd="0" destOrd="0" presId="urn:microsoft.com/office/officeart/2018/2/layout/IconLabelList"/>
    <dgm:cxn modelId="{F8BFF716-1B9A-4EBF-9091-40ECB5DE7E5A}" type="presParOf" srcId="{38B7A870-41A8-4500-ACF0-A19A8B8D0E60}" destId="{EC1BB616-DDF2-4F5D-AF4F-DECA6379DC85}" srcOrd="1" destOrd="0" presId="urn:microsoft.com/office/officeart/2018/2/layout/IconLabelList"/>
    <dgm:cxn modelId="{3BC9A3CC-33BA-49CB-BCE8-6B92CF2130E2}" type="presParOf" srcId="{38B7A870-41A8-4500-ACF0-A19A8B8D0E60}" destId="{05EAE0E6-E715-4015-B82C-127D2D0A7A44}" srcOrd="2" destOrd="0" presId="urn:microsoft.com/office/officeart/2018/2/layout/IconLabelList"/>
    <dgm:cxn modelId="{4F9C4EC1-3192-446F-8363-89CFCE2EB255}" type="presParOf" srcId="{01313D79-9A67-4A0E-92C8-4DF2A64E98C5}" destId="{D9258C73-188D-49FB-9AC9-4423C25FE473}" srcOrd="1" destOrd="0" presId="urn:microsoft.com/office/officeart/2018/2/layout/IconLabelList"/>
    <dgm:cxn modelId="{473517B9-87BB-4495-AD38-3EFF4C5BAE7A}" type="presParOf" srcId="{01313D79-9A67-4A0E-92C8-4DF2A64E98C5}" destId="{682620B0-3754-481C-9709-7B351BA250A7}" srcOrd="2" destOrd="0" presId="urn:microsoft.com/office/officeart/2018/2/layout/IconLabelList"/>
    <dgm:cxn modelId="{6C61A94A-E984-42BF-8B1D-14F3F6FEA33E}" type="presParOf" srcId="{682620B0-3754-481C-9709-7B351BA250A7}" destId="{119AA74A-6D2A-4F89-83C9-403D1BB7D580}" srcOrd="0" destOrd="0" presId="urn:microsoft.com/office/officeart/2018/2/layout/IconLabelList"/>
    <dgm:cxn modelId="{B83F35F0-8711-4FC0-8288-ACA2A22F04CE}" type="presParOf" srcId="{682620B0-3754-481C-9709-7B351BA250A7}" destId="{898668D5-BFA3-443E-952B-1726488CB55C}" srcOrd="1" destOrd="0" presId="urn:microsoft.com/office/officeart/2018/2/layout/IconLabelList"/>
    <dgm:cxn modelId="{882513EB-8D51-4DDB-8769-BE73DC841FFC}" type="presParOf" srcId="{682620B0-3754-481C-9709-7B351BA250A7}" destId="{180E4419-E7AC-4B16-B173-BB476D57E683}" srcOrd="2" destOrd="0" presId="urn:microsoft.com/office/officeart/2018/2/layout/IconLabelList"/>
    <dgm:cxn modelId="{6E164C42-A42D-4CB2-A26C-06CA31A6CE7B}" type="presParOf" srcId="{01313D79-9A67-4A0E-92C8-4DF2A64E98C5}" destId="{163F3329-2F6C-4C4B-9E42-25214D42FF67}" srcOrd="3" destOrd="0" presId="urn:microsoft.com/office/officeart/2018/2/layout/IconLabelList"/>
    <dgm:cxn modelId="{D60C44F9-A34E-49CA-8247-00113269A4AD}" type="presParOf" srcId="{01313D79-9A67-4A0E-92C8-4DF2A64E98C5}" destId="{1C9E05E8-3B48-49AE-A12D-CA90AC3D21CA}" srcOrd="4" destOrd="0" presId="urn:microsoft.com/office/officeart/2018/2/layout/IconLabelList"/>
    <dgm:cxn modelId="{D72F1F76-6C4B-401C-9FFC-1B779D344250}" type="presParOf" srcId="{1C9E05E8-3B48-49AE-A12D-CA90AC3D21CA}" destId="{DE2C113F-BB19-493A-AC42-F00E875037BC}" srcOrd="0" destOrd="0" presId="urn:microsoft.com/office/officeart/2018/2/layout/IconLabelList"/>
    <dgm:cxn modelId="{5F926AEF-0F97-4492-93E2-6BF2DAA30A4E}" type="presParOf" srcId="{1C9E05E8-3B48-49AE-A12D-CA90AC3D21CA}" destId="{C85C78AB-D250-46B1-93E5-0B95F97A1903}" srcOrd="1" destOrd="0" presId="urn:microsoft.com/office/officeart/2018/2/layout/IconLabelList"/>
    <dgm:cxn modelId="{1A11A85E-96E9-44EA-9654-C8CB57C5D68A}" type="presParOf" srcId="{1C9E05E8-3B48-49AE-A12D-CA90AC3D21CA}" destId="{F5EEA973-E6C2-47C5-AB78-49C613F02F3E}" srcOrd="2" destOrd="0" presId="urn:microsoft.com/office/officeart/2018/2/layout/IconLabelList"/>
    <dgm:cxn modelId="{5D6931D6-313D-48C2-9B2E-A9BEB2F19D54}" type="presParOf" srcId="{01313D79-9A67-4A0E-92C8-4DF2A64E98C5}" destId="{8F77DDAD-9D5D-4F57-9C88-8371C531065A}" srcOrd="5" destOrd="0" presId="urn:microsoft.com/office/officeart/2018/2/layout/IconLabelList"/>
    <dgm:cxn modelId="{6A0A2215-9AD9-42AE-8B70-1B8466A9B2F6}" type="presParOf" srcId="{01313D79-9A67-4A0E-92C8-4DF2A64E98C5}" destId="{10D2ED69-8983-46AD-935E-FED71F51F66E}" srcOrd="6" destOrd="0" presId="urn:microsoft.com/office/officeart/2018/2/layout/IconLabelList"/>
    <dgm:cxn modelId="{F61887C3-9E30-4FB3-B5CE-4F9845A6CD02}" type="presParOf" srcId="{10D2ED69-8983-46AD-935E-FED71F51F66E}" destId="{74C79260-A923-41A3-951B-C636DB09E47F}" srcOrd="0" destOrd="0" presId="urn:microsoft.com/office/officeart/2018/2/layout/IconLabelList"/>
    <dgm:cxn modelId="{2A4910CA-971A-47A5-A286-B85D48629A2D}" type="presParOf" srcId="{10D2ED69-8983-46AD-935E-FED71F51F66E}" destId="{76D2F2B1-8837-42B8-9E7C-086B862370F8}" srcOrd="1" destOrd="0" presId="urn:microsoft.com/office/officeart/2018/2/layout/IconLabelList"/>
    <dgm:cxn modelId="{C15464D9-2C75-4A26-8E1E-F4BC100DD3FB}" type="presParOf" srcId="{10D2ED69-8983-46AD-935E-FED71F51F66E}" destId="{0997B8E2-FC08-4612-AE10-C6BF85D1EA04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E9CE300-4B29-4A65-9547-957FAD6EAFFD}" type="doc">
      <dgm:prSet loTypeId="urn:microsoft.com/office/officeart/2018/2/layout/IconLabelList" loCatId="icon" qsTypeId="urn:microsoft.com/office/officeart/2005/8/quickstyle/simple4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207A1A9B-8D1A-448A-9F1D-AD9DF6D23140}">
      <dgm:prSet/>
      <dgm:spPr/>
      <dgm:t>
        <a:bodyPr/>
        <a:lstStyle/>
        <a:p>
          <a:r>
            <a:rPr lang="en-US"/>
            <a:t>CONTRACTING &amp; DEVELOPMENT – MS. SUNDRA RYCE, PRESENTER</a:t>
          </a:r>
        </a:p>
      </dgm:t>
    </dgm:pt>
    <dgm:pt modelId="{4DD879E8-6C1E-44D9-81CF-103CFAE830B0}" type="parTrans" cxnId="{624D2E3F-0973-46E1-A606-CEAF6A23E1ED}">
      <dgm:prSet/>
      <dgm:spPr/>
      <dgm:t>
        <a:bodyPr/>
        <a:lstStyle/>
        <a:p>
          <a:endParaRPr lang="en-US"/>
        </a:p>
      </dgm:t>
    </dgm:pt>
    <dgm:pt modelId="{796246B0-E1E9-405D-BD27-2B6F40D2ECC9}" type="sibTrans" cxnId="{624D2E3F-0973-46E1-A606-CEAF6A23E1ED}">
      <dgm:prSet/>
      <dgm:spPr/>
      <dgm:t>
        <a:bodyPr/>
        <a:lstStyle/>
        <a:p>
          <a:endParaRPr lang="en-US"/>
        </a:p>
      </dgm:t>
    </dgm:pt>
    <dgm:pt modelId="{CAEEB424-B1F7-4DA4-B0B3-A0840CA1BE0A}">
      <dgm:prSet/>
      <dgm:spPr/>
      <dgm:t>
        <a:bodyPr/>
        <a:lstStyle/>
        <a:p>
          <a:r>
            <a:rPr lang="en-US"/>
            <a:t>INTERNAL PROCESSES – MR. RON HOUSTON, PRESENTER</a:t>
          </a:r>
        </a:p>
      </dgm:t>
    </dgm:pt>
    <dgm:pt modelId="{A0215D2E-0027-4D11-8730-AE9F7331A1B4}" type="parTrans" cxnId="{7D9AB28A-41E9-41DD-BDA3-3D12DB77A531}">
      <dgm:prSet/>
      <dgm:spPr/>
      <dgm:t>
        <a:bodyPr/>
        <a:lstStyle/>
        <a:p>
          <a:endParaRPr lang="en-US"/>
        </a:p>
      </dgm:t>
    </dgm:pt>
    <dgm:pt modelId="{A986C883-EBA6-4594-8074-960CEB21150F}" type="sibTrans" cxnId="{7D9AB28A-41E9-41DD-BDA3-3D12DB77A531}">
      <dgm:prSet/>
      <dgm:spPr/>
      <dgm:t>
        <a:bodyPr/>
        <a:lstStyle/>
        <a:p>
          <a:endParaRPr lang="en-US"/>
        </a:p>
      </dgm:t>
    </dgm:pt>
    <dgm:pt modelId="{27E39081-13DC-46D2-89BD-95B668C8A92A}">
      <dgm:prSet/>
      <dgm:spPr/>
      <dgm:t>
        <a:bodyPr/>
        <a:lstStyle/>
        <a:p>
          <a:r>
            <a:rPr lang="en-US" dirty="0"/>
            <a:t>BRANDING &amp; TECHNOLOGY – MR. MARC JEFFREY</a:t>
          </a:r>
        </a:p>
      </dgm:t>
    </dgm:pt>
    <dgm:pt modelId="{9968107A-1996-4165-9A67-926484538F15}" type="parTrans" cxnId="{931C28D3-711A-4C55-841C-5F2C1A04D53A}">
      <dgm:prSet/>
      <dgm:spPr/>
      <dgm:t>
        <a:bodyPr/>
        <a:lstStyle/>
        <a:p>
          <a:endParaRPr lang="en-US"/>
        </a:p>
      </dgm:t>
    </dgm:pt>
    <dgm:pt modelId="{060D5DE1-26B9-47AC-98F6-80FABCB1C6A8}" type="sibTrans" cxnId="{931C28D3-711A-4C55-841C-5F2C1A04D53A}">
      <dgm:prSet/>
      <dgm:spPr/>
      <dgm:t>
        <a:bodyPr/>
        <a:lstStyle/>
        <a:p>
          <a:endParaRPr lang="en-US"/>
        </a:p>
      </dgm:t>
    </dgm:pt>
    <dgm:pt modelId="{91F704B9-0DC5-4711-BBF6-12645C05C19C}" type="pres">
      <dgm:prSet presAssocID="{AE9CE300-4B29-4A65-9547-957FAD6EAFFD}" presName="root" presStyleCnt="0">
        <dgm:presLayoutVars>
          <dgm:dir/>
          <dgm:resizeHandles val="exact"/>
        </dgm:presLayoutVars>
      </dgm:prSet>
      <dgm:spPr/>
    </dgm:pt>
    <dgm:pt modelId="{E0448760-1E7A-4D71-BE6C-E3A59CE7DB86}" type="pres">
      <dgm:prSet presAssocID="{207A1A9B-8D1A-448A-9F1D-AD9DF6D23140}" presName="compNode" presStyleCnt="0"/>
      <dgm:spPr/>
    </dgm:pt>
    <dgm:pt modelId="{2FD01B17-A0B4-431B-9621-B8EACB7D66C0}" type="pres">
      <dgm:prSet presAssocID="{207A1A9B-8D1A-448A-9F1D-AD9DF6D23140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24BA1444-402E-4F23-A1C7-3638E750125D}" type="pres">
      <dgm:prSet presAssocID="{207A1A9B-8D1A-448A-9F1D-AD9DF6D23140}" presName="spaceRect" presStyleCnt="0"/>
      <dgm:spPr/>
    </dgm:pt>
    <dgm:pt modelId="{92B510B6-3B0C-4B33-A8D9-795850CF0B8A}" type="pres">
      <dgm:prSet presAssocID="{207A1A9B-8D1A-448A-9F1D-AD9DF6D23140}" presName="textRect" presStyleLbl="revTx" presStyleIdx="0" presStyleCnt="3">
        <dgm:presLayoutVars>
          <dgm:chMax val="1"/>
          <dgm:chPref val="1"/>
        </dgm:presLayoutVars>
      </dgm:prSet>
      <dgm:spPr/>
    </dgm:pt>
    <dgm:pt modelId="{AD657023-CC03-4B61-BE35-6BDBC46E73DF}" type="pres">
      <dgm:prSet presAssocID="{796246B0-E1E9-405D-BD27-2B6F40D2ECC9}" presName="sibTrans" presStyleCnt="0"/>
      <dgm:spPr/>
    </dgm:pt>
    <dgm:pt modelId="{F25BB95C-CEAB-4875-8CF5-11CC165439F1}" type="pres">
      <dgm:prSet presAssocID="{CAEEB424-B1F7-4DA4-B0B3-A0840CA1BE0A}" presName="compNode" presStyleCnt="0"/>
      <dgm:spPr/>
    </dgm:pt>
    <dgm:pt modelId="{1694115B-4E37-4429-9F07-8B5EBB422A82}" type="pres">
      <dgm:prSet presAssocID="{CAEEB424-B1F7-4DA4-B0B3-A0840CA1BE0A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"/>
        </a:ext>
      </dgm:extLst>
    </dgm:pt>
    <dgm:pt modelId="{492F258A-E6AB-406A-83DB-8A2F52FCBB3D}" type="pres">
      <dgm:prSet presAssocID="{CAEEB424-B1F7-4DA4-B0B3-A0840CA1BE0A}" presName="spaceRect" presStyleCnt="0"/>
      <dgm:spPr/>
    </dgm:pt>
    <dgm:pt modelId="{99F830B9-0A98-46C7-95C6-9BE3EE8E2289}" type="pres">
      <dgm:prSet presAssocID="{CAEEB424-B1F7-4DA4-B0B3-A0840CA1BE0A}" presName="textRect" presStyleLbl="revTx" presStyleIdx="1" presStyleCnt="3">
        <dgm:presLayoutVars>
          <dgm:chMax val="1"/>
          <dgm:chPref val="1"/>
        </dgm:presLayoutVars>
      </dgm:prSet>
      <dgm:spPr/>
    </dgm:pt>
    <dgm:pt modelId="{5F577ABA-22F3-4A74-971C-0BC053ACA578}" type="pres">
      <dgm:prSet presAssocID="{A986C883-EBA6-4594-8074-960CEB21150F}" presName="sibTrans" presStyleCnt="0"/>
      <dgm:spPr/>
    </dgm:pt>
    <dgm:pt modelId="{2CD5E537-9AD1-45FA-A86D-B41CC5EB4F12}" type="pres">
      <dgm:prSet presAssocID="{27E39081-13DC-46D2-89BD-95B668C8A92A}" presName="compNode" presStyleCnt="0"/>
      <dgm:spPr/>
    </dgm:pt>
    <dgm:pt modelId="{68AC585D-CB53-4C99-B828-1E5F6E2BFA36}" type="pres">
      <dgm:prSet presAssocID="{27E39081-13DC-46D2-89BD-95B668C8A92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52DBF92A-93C5-4475-84F9-B2E48E6FE886}" type="pres">
      <dgm:prSet presAssocID="{27E39081-13DC-46D2-89BD-95B668C8A92A}" presName="spaceRect" presStyleCnt="0"/>
      <dgm:spPr/>
    </dgm:pt>
    <dgm:pt modelId="{FA2736D2-8372-40FF-8626-16A5535284EB}" type="pres">
      <dgm:prSet presAssocID="{27E39081-13DC-46D2-89BD-95B668C8A92A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B8C7903A-B20D-44F5-93C0-669C67902387}" type="presOf" srcId="{CAEEB424-B1F7-4DA4-B0B3-A0840CA1BE0A}" destId="{99F830B9-0A98-46C7-95C6-9BE3EE8E2289}" srcOrd="0" destOrd="0" presId="urn:microsoft.com/office/officeart/2018/2/layout/IconLabelList"/>
    <dgm:cxn modelId="{F6D0893B-6360-4127-9270-D078E4DBF6E7}" type="presOf" srcId="{207A1A9B-8D1A-448A-9F1D-AD9DF6D23140}" destId="{92B510B6-3B0C-4B33-A8D9-795850CF0B8A}" srcOrd="0" destOrd="0" presId="urn:microsoft.com/office/officeart/2018/2/layout/IconLabelList"/>
    <dgm:cxn modelId="{624D2E3F-0973-46E1-A606-CEAF6A23E1ED}" srcId="{AE9CE300-4B29-4A65-9547-957FAD6EAFFD}" destId="{207A1A9B-8D1A-448A-9F1D-AD9DF6D23140}" srcOrd="0" destOrd="0" parTransId="{4DD879E8-6C1E-44D9-81CF-103CFAE830B0}" sibTransId="{796246B0-E1E9-405D-BD27-2B6F40D2ECC9}"/>
    <dgm:cxn modelId="{11E5985C-5107-4AE9-BBEB-4907326A2665}" type="presOf" srcId="{AE9CE300-4B29-4A65-9547-957FAD6EAFFD}" destId="{91F704B9-0DC5-4711-BBF6-12645C05C19C}" srcOrd="0" destOrd="0" presId="urn:microsoft.com/office/officeart/2018/2/layout/IconLabelList"/>
    <dgm:cxn modelId="{7D9AB28A-41E9-41DD-BDA3-3D12DB77A531}" srcId="{AE9CE300-4B29-4A65-9547-957FAD6EAFFD}" destId="{CAEEB424-B1F7-4DA4-B0B3-A0840CA1BE0A}" srcOrd="1" destOrd="0" parTransId="{A0215D2E-0027-4D11-8730-AE9F7331A1B4}" sibTransId="{A986C883-EBA6-4594-8074-960CEB21150F}"/>
    <dgm:cxn modelId="{D8519FAC-4484-44B2-A04F-AFE94B452814}" type="presOf" srcId="{27E39081-13DC-46D2-89BD-95B668C8A92A}" destId="{FA2736D2-8372-40FF-8626-16A5535284EB}" srcOrd="0" destOrd="0" presId="urn:microsoft.com/office/officeart/2018/2/layout/IconLabelList"/>
    <dgm:cxn modelId="{931C28D3-711A-4C55-841C-5F2C1A04D53A}" srcId="{AE9CE300-4B29-4A65-9547-957FAD6EAFFD}" destId="{27E39081-13DC-46D2-89BD-95B668C8A92A}" srcOrd="2" destOrd="0" parTransId="{9968107A-1996-4165-9A67-926484538F15}" sibTransId="{060D5DE1-26B9-47AC-98F6-80FABCB1C6A8}"/>
    <dgm:cxn modelId="{A7F42177-62EF-4BB9-9893-574A3A795B8E}" type="presParOf" srcId="{91F704B9-0DC5-4711-BBF6-12645C05C19C}" destId="{E0448760-1E7A-4D71-BE6C-E3A59CE7DB86}" srcOrd="0" destOrd="0" presId="urn:microsoft.com/office/officeart/2018/2/layout/IconLabelList"/>
    <dgm:cxn modelId="{216D3AD3-FAA2-4A46-99DA-55B189AC86CD}" type="presParOf" srcId="{E0448760-1E7A-4D71-BE6C-E3A59CE7DB86}" destId="{2FD01B17-A0B4-431B-9621-B8EACB7D66C0}" srcOrd="0" destOrd="0" presId="urn:microsoft.com/office/officeart/2018/2/layout/IconLabelList"/>
    <dgm:cxn modelId="{E9014F94-F55E-4718-BEC6-4A68B8F1119C}" type="presParOf" srcId="{E0448760-1E7A-4D71-BE6C-E3A59CE7DB86}" destId="{24BA1444-402E-4F23-A1C7-3638E750125D}" srcOrd="1" destOrd="0" presId="urn:microsoft.com/office/officeart/2018/2/layout/IconLabelList"/>
    <dgm:cxn modelId="{56D5CBF8-EE39-4B2B-9243-8FA3309628A8}" type="presParOf" srcId="{E0448760-1E7A-4D71-BE6C-E3A59CE7DB86}" destId="{92B510B6-3B0C-4B33-A8D9-795850CF0B8A}" srcOrd="2" destOrd="0" presId="urn:microsoft.com/office/officeart/2018/2/layout/IconLabelList"/>
    <dgm:cxn modelId="{0DCA223A-9511-44E5-9014-1BFAF2A69370}" type="presParOf" srcId="{91F704B9-0DC5-4711-BBF6-12645C05C19C}" destId="{AD657023-CC03-4B61-BE35-6BDBC46E73DF}" srcOrd="1" destOrd="0" presId="urn:microsoft.com/office/officeart/2018/2/layout/IconLabelList"/>
    <dgm:cxn modelId="{75B0A4C8-46F0-47A6-B610-88A43DF2AADF}" type="presParOf" srcId="{91F704B9-0DC5-4711-BBF6-12645C05C19C}" destId="{F25BB95C-CEAB-4875-8CF5-11CC165439F1}" srcOrd="2" destOrd="0" presId="urn:microsoft.com/office/officeart/2018/2/layout/IconLabelList"/>
    <dgm:cxn modelId="{937CCE1F-BF42-4AE7-8265-8A9568A36725}" type="presParOf" srcId="{F25BB95C-CEAB-4875-8CF5-11CC165439F1}" destId="{1694115B-4E37-4429-9F07-8B5EBB422A82}" srcOrd="0" destOrd="0" presId="urn:microsoft.com/office/officeart/2018/2/layout/IconLabelList"/>
    <dgm:cxn modelId="{FEB07068-5A06-4811-9353-EC55B1BC7509}" type="presParOf" srcId="{F25BB95C-CEAB-4875-8CF5-11CC165439F1}" destId="{492F258A-E6AB-406A-83DB-8A2F52FCBB3D}" srcOrd="1" destOrd="0" presId="urn:microsoft.com/office/officeart/2018/2/layout/IconLabelList"/>
    <dgm:cxn modelId="{A1D7EF1D-EC5D-4E81-A0FC-872D5A886AA7}" type="presParOf" srcId="{F25BB95C-CEAB-4875-8CF5-11CC165439F1}" destId="{99F830B9-0A98-46C7-95C6-9BE3EE8E2289}" srcOrd="2" destOrd="0" presId="urn:microsoft.com/office/officeart/2018/2/layout/IconLabelList"/>
    <dgm:cxn modelId="{BDD9D0F0-0372-4FCA-B3B4-6818D05AD0E8}" type="presParOf" srcId="{91F704B9-0DC5-4711-BBF6-12645C05C19C}" destId="{5F577ABA-22F3-4A74-971C-0BC053ACA578}" srcOrd="3" destOrd="0" presId="urn:microsoft.com/office/officeart/2018/2/layout/IconLabelList"/>
    <dgm:cxn modelId="{EFCF47A2-467E-4EEE-98B7-2D84D98FECC0}" type="presParOf" srcId="{91F704B9-0DC5-4711-BBF6-12645C05C19C}" destId="{2CD5E537-9AD1-45FA-A86D-B41CC5EB4F12}" srcOrd="4" destOrd="0" presId="urn:microsoft.com/office/officeart/2018/2/layout/IconLabelList"/>
    <dgm:cxn modelId="{E889CBC0-7281-4A96-80FB-909DFA979EC9}" type="presParOf" srcId="{2CD5E537-9AD1-45FA-A86D-B41CC5EB4F12}" destId="{68AC585D-CB53-4C99-B828-1E5F6E2BFA36}" srcOrd="0" destOrd="0" presId="urn:microsoft.com/office/officeart/2018/2/layout/IconLabelList"/>
    <dgm:cxn modelId="{5E416F68-F63C-44B5-ADED-9B774D041555}" type="presParOf" srcId="{2CD5E537-9AD1-45FA-A86D-B41CC5EB4F12}" destId="{52DBF92A-93C5-4475-84F9-B2E48E6FE886}" srcOrd="1" destOrd="0" presId="urn:microsoft.com/office/officeart/2018/2/layout/IconLabelList"/>
    <dgm:cxn modelId="{B0038F72-8FDA-40E4-8929-B81217E40FD2}" type="presParOf" srcId="{2CD5E537-9AD1-45FA-A86D-B41CC5EB4F12}" destId="{FA2736D2-8372-40FF-8626-16A5535284EB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84BF68-5972-45AD-AD92-749115949883}">
      <dsp:nvSpPr>
        <dsp:cNvPr id="0" name=""/>
        <dsp:cNvSpPr/>
      </dsp:nvSpPr>
      <dsp:spPr>
        <a:xfrm>
          <a:off x="563316" y="539241"/>
          <a:ext cx="1749937" cy="174993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8AB32DD-5DFB-436A-BDD8-7804C662CB96}">
      <dsp:nvSpPr>
        <dsp:cNvPr id="0" name=""/>
        <dsp:cNvSpPr/>
      </dsp:nvSpPr>
      <dsp:spPr>
        <a:xfrm>
          <a:off x="936253" y="912178"/>
          <a:ext cx="1004062" cy="10040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112BF92-F16E-4EC1-9948-F7809B8B34E9}">
      <dsp:nvSpPr>
        <dsp:cNvPr id="0" name=""/>
        <dsp:cNvSpPr/>
      </dsp:nvSpPr>
      <dsp:spPr>
        <a:xfrm>
          <a:off x="3910" y="2834241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kern="1200"/>
            <a:t>WHAT APPEARS TO BE A LOSS COULD BE A BLESSING</a:t>
          </a:r>
        </a:p>
      </dsp:txBody>
      <dsp:txXfrm>
        <a:off x="3910" y="2834241"/>
        <a:ext cx="2868750" cy="720000"/>
      </dsp:txXfrm>
    </dsp:sp>
    <dsp:sp modelId="{66A93F76-00AA-46D5-8574-08DACEB2D92C}">
      <dsp:nvSpPr>
        <dsp:cNvPr id="0" name=""/>
        <dsp:cNvSpPr/>
      </dsp:nvSpPr>
      <dsp:spPr>
        <a:xfrm>
          <a:off x="3934097" y="539241"/>
          <a:ext cx="1749937" cy="174993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36490BD-9454-4487-96E8-C8CF035D99F4}">
      <dsp:nvSpPr>
        <dsp:cNvPr id="0" name=""/>
        <dsp:cNvSpPr/>
      </dsp:nvSpPr>
      <dsp:spPr>
        <a:xfrm>
          <a:off x="4307035" y="912178"/>
          <a:ext cx="1004062" cy="10040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F0550B0-F1F7-426E-853E-CA81536A1702}">
      <dsp:nvSpPr>
        <dsp:cNvPr id="0" name=""/>
        <dsp:cNvSpPr/>
      </dsp:nvSpPr>
      <dsp:spPr>
        <a:xfrm>
          <a:off x="3374691" y="2834241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kern="1200"/>
            <a:t>DEBT RESTRUCTURING, REORGANIZATION AND/OR MORTGAGE REDUCTION</a:t>
          </a:r>
        </a:p>
      </dsp:txBody>
      <dsp:txXfrm>
        <a:off x="3374691" y="2834241"/>
        <a:ext cx="2868750" cy="720000"/>
      </dsp:txXfrm>
    </dsp:sp>
    <dsp:sp modelId="{61153AC5-43A4-4DC7-AFA5-A146B0B46F2E}">
      <dsp:nvSpPr>
        <dsp:cNvPr id="0" name=""/>
        <dsp:cNvSpPr/>
      </dsp:nvSpPr>
      <dsp:spPr>
        <a:xfrm>
          <a:off x="7304879" y="539241"/>
          <a:ext cx="1749937" cy="174993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1B173E1-E866-499C-9234-81816785EBFB}">
      <dsp:nvSpPr>
        <dsp:cNvPr id="0" name=""/>
        <dsp:cNvSpPr/>
      </dsp:nvSpPr>
      <dsp:spPr>
        <a:xfrm>
          <a:off x="7677816" y="912178"/>
          <a:ext cx="1004062" cy="10040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28653E-1BAA-42B3-BE33-9F274E2DCDA2}">
      <dsp:nvSpPr>
        <dsp:cNvPr id="0" name=""/>
        <dsp:cNvSpPr/>
      </dsp:nvSpPr>
      <dsp:spPr>
        <a:xfrm>
          <a:off x="6745472" y="2834241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kern="1200"/>
            <a:t>IMPACTING CHURCHES &amp; COMMUNTIES</a:t>
          </a:r>
        </a:p>
      </dsp:txBody>
      <dsp:txXfrm>
        <a:off x="6745472" y="2834241"/>
        <a:ext cx="286875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11F87D-2065-4A40-B009-32B1C30AC155}">
      <dsp:nvSpPr>
        <dsp:cNvPr id="0" name=""/>
        <dsp:cNvSpPr/>
      </dsp:nvSpPr>
      <dsp:spPr>
        <a:xfrm>
          <a:off x="824611" y="0"/>
          <a:ext cx="4979580" cy="4979580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375495-FB89-4E3A-A7B3-5D03AC145A0D}">
      <dsp:nvSpPr>
        <dsp:cNvPr id="0" name=""/>
        <dsp:cNvSpPr/>
      </dsp:nvSpPr>
      <dsp:spPr>
        <a:xfrm>
          <a:off x="1297671" y="473060"/>
          <a:ext cx="1942036" cy="194203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AUTHENTIC RELATIONSHIPS NOT TRANSACTIONS</a:t>
          </a:r>
        </a:p>
      </dsp:txBody>
      <dsp:txXfrm>
        <a:off x="1392473" y="567862"/>
        <a:ext cx="1752432" cy="1752432"/>
      </dsp:txXfrm>
    </dsp:sp>
    <dsp:sp modelId="{800404BA-953E-4135-B797-B61E1629D282}">
      <dsp:nvSpPr>
        <dsp:cNvPr id="0" name=""/>
        <dsp:cNvSpPr/>
      </dsp:nvSpPr>
      <dsp:spPr>
        <a:xfrm>
          <a:off x="3389095" y="473060"/>
          <a:ext cx="1942036" cy="1942036"/>
        </a:xfrm>
        <a:prstGeom prst="roundRect">
          <a:avLst/>
        </a:prstGeom>
        <a:solidFill>
          <a:schemeClr val="accent2">
            <a:hueOff val="-988095"/>
            <a:satOff val="4733"/>
            <a:lumOff val="4379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OPENS DOORS</a:t>
          </a:r>
        </a:p>
      </dsp:txBody>
      <dsp:txXfrm>
        <a:off x="3483897" y="567862"/>
        <a:ext cx="1752432" cy="1752432"/>
      </dsp:txXfrm>
    </dsp:sp>
    <dsp:sp modelId="{EFB30CB0-6EF5-4BF0-ABA5-5CF4B8479E21}">
      <dsp:nvSpPr>
        <dsp:cNvPr id="0" name=""/>
        <dsp:cNvSpPr/>
      </dsp:nvSpPr>
      <dsp:spPr>
        <a:xfrm>
          <a:off x="1297671" y="2564484"/>
          <a:ext cx="1942036" cy="1942036"/>
        </a:xfrm>
        <a:prstGeom prst="roundRect">
          <a:avLst/>
        </a:prstGeom>
        <a:solidFill>
          <a:schemeClr val="accent2">
            <a:hueOff val="-1976191"/>
            <a:satOff val="9467"/>
            <a:lumOff val="8758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POWER IN NUMBERS</a:t>
          </a:r>
        </a:p>
      </dsp:txBody>
      <dsp:txXfrm>
        <a:off x="1392473" y="2659286"/>
        <a:ext cx="1752432" cy="1752432"/>
      </dsp:txXfrm>
    </dsp:sp>
    <dsp:sp modelId="{001D2B9E-DFE1-4DFD-A457-890A917F6F99}">
      <dsp:nvSpPr>
        <dsp:cNvPr id="0" name=""/>
        <dsp:cNvSpPr/>
      </dsp:nvSpPr>
      <dsp:spPr>
        <a:xfrm>
          <a:off x="3389095" y="2564484"/>
          <a:ext cx="1942036" cy="1942036"/>
        </a:xfrm>
        <a:prstGeom prst="roundRect">
          <a:avLst/>
        </a:prstGeom>
        <a:solidFill>
          <a:schemeClr val="accent2">
            <a:hueOff val="-2964286"/>
            <a:satOff val="14200"/>
            <a:lumOff val="13137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THINK TANKS – OUTSIDE THE BOX</a:t>
          </a:r>
        </a:p>
      </dsp:txBody>
      <dsp:txXfrm>
        <a:off x="3483897" y="2659286"/>
        <a:ext cx="1752432" cy="17524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8F21A4-4553-4DD1-9696-914247C82ED8}">
      <dsp:nvSpPr>
        <dsp:cNvPr id="0" name=""/>
        <dsp:cNvSpPr/>
      </dsp:nvSpPr>
      <dsp:spPr>
        <a:xfrm>
          <a:off x="745987" y="1082018"/>
          <a:ext cx="919942" cy="91994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5EAE0E6-E715-4015-B82C-127D2D0A7A44}">
      <dsp:nvSpPr>
        <dsp:cNvPr id="0" name=""/>
        <dsp:cNvSpPr/>
      </dsp:nvSpPr>
      <dsp:spPr>
        <a:xfrm>
          <a:off x="183800" y="2291463"/>
          <a:ext cx="204431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CONSULTATION</a:t>
          </a:r>
        </a:p>
      </dsp:txBody>
      <dsp:txXfrm>
        <a:off x="183800" y="2291463"/>
        <a:ext cx="2044316" cy="720000"/>
      </dsp:txXfrm>
    </dsp:sp>
    <dsp:sp modelId="{119AA74A-6D2A-4F89-83C9-403D1BB7D580}">
      <dsp:nvSpPr>
        <dsp:cNvPr id="0" name=""/>
        <dsp:cNvSpPr/>
      </dsp:nvSpPr>
      <dsp:spPr>
        <a:xfrm>
          <a:off x="3148059" y="1082018"/>
          <a:ext cx="919942" cy="91994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80E4419-E7AC-4B16-B173-BB476D57E683}">
      <dsp:nvSpPr>
        <dsp:cNvPr id="0" name=""/>
        <dsp:cNvSpPr/>
      </dsp:nvSpPr>
      <dsp:spPr>
        <a:xfrm>
          <a:off x="2585872" y="2291463"/>
          <a:ext cx="204431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ASSESSMENT - FINANCIAL HEALTH ANALYSIS</a:t>
          </a:r>
        </a:p>
      </dsp:txBody>
      <dsp:txXfrm>
        <a:off x="2585872" y="2291463"/>
        <a:ext cx="2044316" cy="720000"/>
      </dsp:txXfrm>
    </dsp:sp>
    <dsp:sp modelId="{DE2C113F-BB19-493A-AC42-F00E875037BC}">
      <dsp:nvSpPr>
        <dsp:cNvPr id="0" name=""/>
        <dsp:cNvSpPr/>
      </dsp:nvSpPr>
      <dsp:spPr>
        <a:xfrm>
          <a:off x="5550131" y="1082018"/>
          <a:ext cx="919942" cy="91994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5EEA973-E6C2-47C5-AB78-49C613F02F3E}">
      <dsp:nvSpPr>
        <dsp:cNvPr id="0" name=""/>
        <dsp:cNvSpPr/>
      </dsp:nvSpPr>
      <dsp:spPr>
        <a:xfrm>
          <a:off x="4987944" y="2291463"/>
          <a:ext cx="204431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ADVISORY SERVICES - STRATEGIES</a:t>
          </a:r>
        </a:p>
      </dsp:txBody>
      <dsp:txXfrm>
        <a:off x="4987944" y="2291463"/>
        <a:ext cx="2044316" cy="720000"/>
      </dsp:txXfrm>
    </dsp:sp>
    <dsp:sp modelId="{74C79260-A923-41A3-951B-C636DB09E47F}">
      <dsp:nvSpPr>
        <dsp:cNvPr id="0" name=""/>
        <dsp:cNvSpPr/>
      </dsp:nvSpPr>
      <dsp:spPr>
        <a:xfrm>
          <a:off x="7952203" y="1082018"/>
          <a:ext cx="919942" cy="91994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997B8E2-FC08-4612-AE10-C6BF85D1EA04}">
      <dsp:nvSpPr>
        <dsp:cNvPr id="0" name=""/>
        <dsp:cNvSpPr/>
      </dsp:nvSpPr>
      <dsp:spPr>
        <a:xfrm>
          <a:off x="7390016" y="2291463"/>
          <a:ext cx="204431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SOLUTIONS - IMPLEMENATION</a:t>
          </a:r>
        </a:p>
      </dsp:txBody>
      <dsp:txXfrm>
        <a:off x="7390016" y="2291463"/>
        <a:ext cx="2044316" cy="720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D01B17-A0B4-431B-9621-B8EACB7D66C0}">
      <dsp:nvSpPr>
        <dsp:cNvPr id="0" name=""/>
        <dsp:cNvSpPr/>
      </dsp:nvSpPr>
      <dsp:spPr>
        <a:xfrm>
          <a:off x="920893" y="887962"/>
          <a:ext cx="1249769" cy="124976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2B510B6-3B0C-4B33-A8D9-795850CF0B8A}">
      <dsp:nvSpPr>
        <dsp:cNvPr id="0" name=""/>
        <dsp:cNvSpPr/>
      </dsp:nvSpPr>
      <dsp:spPr>
        <a:xfrm>
          <a:off x="157144" y="2485519"/>
          <a:ext cx="277726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CONTRACTING &amp; DEVELOPMENT – MS. SUNDRA RYCE, PRESENTER</a:t>
          </a:r>
        </a:p>
      </dsp:txBody>
      <dsp:txXfrm>
        <a:off x="157144" y="2485519"/>
        <a:ext cx="2777266" cy="720000"/>
      </dsp:txXfrm>
    </dsp:sp>
    <dsp:sp modelId="{1694115B-4E37-4429-9F07-8B5EBB422A82}">
      <dsp:nvSpPr>
        <dsp:cNvPr id="0" name=""/>
        <dsp:cNvSpPr/>
      </dsp:nvSpPr>
      <dsp:spPr>
        <a:xfrm>
          <a:off x="4184181" y="887962"/>
          <a:ext cx="1249769" cy="124976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F830B9-0A98-46C7-95C6-9BE3EE8E2289}">
      <dsp:nvSpPr>
        <dsp:cNvPr id="0" name=""/>
        <dsp:cNvSpPr/>
      </dsp:nvSpPr>
      <dsp:spPr>
        <a:xfrm>
          <a:off x="3420433" y="2485519"/>
          <a:ext cx="277726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INTERNAL PROCESSES – MR. RON HOUSTON, PRESENTER</a:t>
          </a:r>
        </a:p>
      </dsp:txBody>
      <dsp:txXfrm>
        <a:off x="3420433" y="2485519"/>
        <a:ext cx="2777266" cy="720000"/>
      </dsp:txXfrm>
    </dsp:sp>
    <dsp:sp modelId="{68AC585D-CB53-4C99-B828-1E5F6E2BFA36}">
      <dsp:nvSpPr>
        <dsp:cNvPr id="0" name=""/>
        <dsp:cNvSpPr/>
      </dsp:nvSpPr>
      <dsp:spPr>
        <a:xfrm>
          <a:off x="7447469" y="887962"/>
          <a:ext cx="1249769" cy="124976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A2736D2-8372-40FF-8626-16A5535284EB}">
      <dsp:nvSpPr>
        <dsp:cNvPr id="0" name=""/>
        <dsp:cNvSpPr/>
      </dsp:nvSpPr>
      <dsp:spPr>
        <a:xfrm>
          <a:off x="6683721" y="2485519"/>
          <a:ext cx="277726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BRANDING &amp; TECHNOLOGY – MR. MARC JEFFREY</a:t>
          </a:r>
        </a:p>
      </dsp:txBody>
      <dsp:txXfrm>
        <a:off x="6683721" y="2485519"/>
        <a:ext cx="2777266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3C040-2EF3-4AF4-9E77-3421AB2BCD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2400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8F2558-F41E-485C-B7FD-D7FC9A0674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84618" y="3151569"/>
            <a:ext cx="7766936" cy="2067181"/>
          </a:xfrm>
        </p:spPr>
        <p:txBody>
          <a:bodyPr/>
          <a:lstStyle/>
          <a:p>
            <a:endParaRPr lang="en-US" sz="2000" b="1" dirty="0">
              <a:latin typeface="QuickType Condensed" panose="020B0506030403020203" pitchFamily="34" charset="0"/>
            </a:endParaRPr>
          </a:p>
          <a:p>
            <a:pPr algn="ct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QuickType Condensed" panose="020B0506030403020203" pitchFamily="34" charset="0"/>
              </a:rPr>
              <a:t>Understanding the Times: The Church &amp; Changing Culture</a:t>
            </a:r>
          </a:p>
          <a:p>
            <a:pPr algn="ct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QuickType Condensed" panose="020B0506030403020203" pitchFamily="34" charset="0"/>
              </a:rPr>
              <a:t>The M.I.B.F. Conference 2018</a:t>
            </a:r>
          </a:p>
          <a:p>
            <a:pPr algn="ct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QuickType Condensed" panose="020B0506030403020203" pitchFamily="34" charset="0"/>
              </a:rPr>
              <a:t>Kenneth Lewis, Presenter </a:t>
            </a:r>
            <a:endParaRPr lang="en-US" sz="2400" dirty="0">
              <a:solidFill>
                <a:schemeClr val="accent2">
                  <a:lumMod val="75000"/>
                </a:schemeClr>
              </a:solidFill>
              <a:latin typeface="QuickType Condensed" panose="020B0506030403020203" pitchFamily="34" charset="0"/>
            </a:endParaRPr>
          </a:p>
        </p:txBody>
      </p:sp>
      <p:pic>
        <p:nvPicPr>
          <p:cNvPr id="5" name="Picture 4" descr="A drawing of a face&#10;&#10;Description generated with high confidence">
            <a:extLst>
              <a:ext uri="{FF2B5EF4-FFF2-40B4-BE49-F238E27FC236}">
                <a16:creationId xmlns:a16="http://schemas.microsoft.com/office/drawing/2014/main" id="{B2B0B21E-83D0-4E50-B5DE-A5B1E1031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008" y="842874"/>
            <a:ext cx="3781054" cy="2281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334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9" name="Rectangle 88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91" name="Rectangle 90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11313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290979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2568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9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534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1" name="Isosceles Triangle 100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33425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3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5592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5" name="Isosceles Triangle 104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72758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A5EC319D-0FEA-4B95-A3EA-01E35672C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97631" y="-8467"/>
            <a:ext cx="5994369" cy="6866467"/>
          </a:xfrm>
          <a:custGeom>
            <a:avLst/>
            <a:gdLst>
              <a:gd name="connsiteX0" fmla="*/ 0 w 5994369"/>
              <a:gd name="connsiteY0" fmla="*/ 0 h 6866467"/>
              <a:gd name="connsiteX1" fmla="*/ 1249825 w 5994369"/>
              <a:gd name="connsiteY1" fmla="*/ 0 h 6866467"/>
              <a:gd name="connsiteX2" fmla="*/ 1249825 w 5994369"/>
              <a:gd name="connsiteY2" fmla="*/ 8467 h 6866467"/>
              <a:gd name="connsiteX3" fmla="*/ 5994369 w 5994369"/>
              <a:gd name="connsiteY3" fmla="*/ 8467 h 6866467"/>
              <a:gd name="connsiteX4" fmla="*/ 5994369 w 5994369"/>
              <a:gd name="connsiteY4" fmla="*/ 6866467 h 6866467"/>
              <a:gd name="connsiteX5" fmla="*/ 1249825 w 5994369"/>
              <a:gd name="connsiteY5" fmla="*/ 6866467 h 6866467"/>
              <a:gd name="connsiteX6" fmla="*/ 1109382 w 5994369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4369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5994369" y="8467"/>
                </a:lnTo>
                <a:lnTo>
                  <a:pt x="5994369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48297E-E800-41AC-87A7-B7AF54DA5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1723" y="609600"/>
            <a:ext cx="4512989" cy="2227730"/>
          </a:xfrm>
        </p:spPr>
        <p:txBody>
          <a:bodyPr anchor="ctr">
            <a:normAutofit/>
          </a:bodyPr>
          <a:lstStyle/>
          <a:p>
            <a:r>
              <a:rPr lang="en-US" b="1">
                <a:solidFill>
                  <a:srgbClr val="FFFFFF"/>
                </a:solidFill>
                <a:latin typeface="QuickType Condensed" panose="020B0506030403020203" pitchFamily="34" charset="0"/>
                <a:cs typeface="Aharoni" panose="020B0604020202020204" pitchFamily="2" charset="-79"/>
              </a:rPr>
              <a:t>WHO ARE WE? WHAT DO WE DO? HOW DID WE GET HERE?</a:t>
            </a:r>
          </a:p>
        </p:txBody>
      </p:sp>
      <p:pic>
        <p:nvPicPr>
          <p:cNvPr id="5" name="Picture 8" descr="Image result for business png">
            <a:extLst>
              <a:ext uri="{FF2B5EF4-FFF2-40B4-BE49-F238E27FC236}">
                <a16:creationId xmlns:a16="http://schemas.microsoft.com/office/drawing/2014/main" id="{334DFD12-1ABE-47E4-83D2-50B618E188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51" y="1758776"/>
            <a:ext cx="3856774" cy="3429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BF1B47-E999-4496-8DB9-A28C82DC60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1725" y="2837329"/>
            <a:ext cx="4512988" cy="3317938"/>
          </a:xfrm>
        </p:spPr>
        <p:txBody>
          <a:bodyPr anchor="t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en-US" sz="1500">
              <a:solidFill>
                <a:srgbClr val="FFFFFF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1500">
                <a:solidFill>
                  <a:srgbClr val="FFFFFF"/>
                </a:solidFill>
              </a:rPr>
              <a:t>IT’S A GOD THING </a:t>
            </a:r>
          </a:p>
          <a:p>
            <a:pPr>
              <a:lnSpc>
                <a:spcPct val="90000"/>
              </a:lnSpc>
            </a:pPr>
            <a:endParaRPr lang="en-US" sz="1500">
              <a:solidFill>
                <a:srgbClr val="FFFFFF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1500">
                <a:solidFill>
                  <a:srgbClr val="FFFFFF"/>
                </a:solidFill>
              </a:rPr>
              <a:t>SEASONS CHANGE – CULTURE CHANGES</a:t>
            </a:r>
          </a:p>
          <a:p>
            <a:pPr>
              <a:lnSpc>
                <a:spcPct val="90000"/>
              </a:lnSpc>
            </a:pPr>
            <a:endParaRPr lang="en-US" sz="1500">
              <a:solidFill>
                <a:srgbClr val="FFFFFF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1500">
                <a:solidFill>
                  <a:srgbClr val="FFFFFF"/>
                </a:solidFill>
              </a:rPr>
              <a:t>ECONOMIC CRISIS – FINANCIAL TSUNAMIS</a:t>
            </a:r>
          </a:p>
          <a:p>
            <a:pPr>
              <a:lnSpc>
                <a:spcPct val="90000"/>
              </a:lnSpc>
            </a:pPr>
            <a:endParaRPr lang="en-US" sz="1500">
              <a:solidFill>
                <a:srgbClr val="FFFFFF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1500">
                <a:solidFill>
                  <a:srgbClr val="FFFFFF"/>
                </a:solidFill>
              </a:rPr>
              <a:t>RECOGNIZING TROUBLE BEFORE IT’S TOO LATE</a:t>
            </a:r>
          </a:p>
          <a:p>
            <a:pPr>
              <a:lnSpc>
                <a:spcPct val="90000"/>
              </a:lnSpc>
            </a:pPr>
            <a:endParaRPr lang="en-US" sz="1500">
              <a:solidFill>
                <a:srgbClr val="FFFFFF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1500">
                <a:solidFill>
                  <a:srgbClr val="FFFFFF"/>
                </a:solidFill>
              </a:rPr>
              <a:t>WHO DO YOU CALL?</a:t>
            </a:r>
          </a:p>
        </p:txBody>
      </p:sp>
    </p:spTree>
    <p:extLst>
      <p:ext uri="{BB962C8B-B14F-4D97-AF65-F5344CB8AC3E}">
        <p14:creationId xmlns:p14="http://schemas.microsoft.com/office/powerpoint/2010/main" val="1402885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3B9DC6-4086-4A4A-AB73-B85F86AE1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</p:spPr>
        <p:txBody>
          <a:bodyPr>
            <a:normAutofit/>
          </a:bodyPr>
          <a:lstStyle/>
          <a:p>
            <a:r>
              <a:rPr lang="en-US"/>
              <a:t>OPPORTUNITIES IN THE CRISIS</a:t>
            </a: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AutoShape 2" descr="mortgage PNG icons">
            <a:extLst>
              <a:ext uri="{FF2B5EF4-FFF2-40B4-BE49-F238E27FC236}">
                <a16:creationId xmlns:a16="http://schemas.microsoft.com/office/drawing/2014/main" id="{47C69EE2-F982-4C5B-B0ED-7D17A4C491F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EDC705E4-B051-446A-93A1-A882769A23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5113683"/>
              </p:ext>
            </p:extLst>
          </p:nvPr>
        </p:nvGraphicFramePr>
        <p:xfrm>
          <a:off x="1286933" y="1948543"/>
          <a:ext cx="9618133" cy="4093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4152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55AE6B0-AC9E-4167-806F-E9DB135FC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8D9943-76CB-4264-93E8-0945AFF30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481" y="1382486"/>
            <a:ext cx="3547581" cy="4093028"/>
          </a:xfrm>
        </p:spPr>
        <p:txBody>
          <a:bodyPr anchor="ctr">
            <a:normAutofit/>
          </a:bodyPr>
          <a:lstStyle/>
          <a:p>
            <a:r>
              <a:rPr lang="en-US" sz="4100">
                <a:latin typeface="QuickType Condensed" panose="020B0506030403020203" pitchFamily="34" charset="0"/>
              </a:rPr>
              <a:t>POWER IN RELATIONSHIPS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523416A-383B-4FDC-B4C9-D8EDDFE9C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29267" y="-8467"/>
            <a:ext cx="4766733" cy="6866467"/>
            <a:chOff x="7425267" y="-8467"/>
            <a:chExt cx="4766733" cy="6866467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B0D29D5-3F7C-4197-821B-6D60A66CC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47FB49A-3541-428A-AADE-682A3C5056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23">
              <a:extLst>
                <a:ext uri="{FF2B5EF4-FFF2-40B4-BE49-F238E27FC236}">
                  <a16:creationId xmlns:a16="http://schemas.microsoft.com/office/drawing/2014/main" id="{D96F53DC-08F1-42C6-B558-B83D54B27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5">
              <a:extLst>
                <a:ext uri="{FF2B5EF4-FFF2-40B4-BE49-F238E27FC236}">
                  <a16:creationId xmlns:a16="http://schemas.microsoft.com/office/drawing/2014/main" id="{AFE48CAF-A51C-463F-A570-ED99439A5C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01F0C48B-50FF-4351-8207-16D0960483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7">
              <a:extLst>
                <a:ext uri="{FF2B5EF4-FFF2-40B4-BE49-F238E27FC236}">
                  <a16:creationId xmlns:a16="http://schemas.microsoft.com/office/drawing/2014/main" id="{300384B6-5ED6-4F91-A548-B706D83751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8">
              <a:extLst>
                <a:ext uri="{FF2B5EF4-FFF2-40B4-BE49-F238E27FC236}">
                  <a16:creationId xmlns:a16="http://schemas.microsoft.com/office/drawing/2014/main" id="{337AFFAE-C182-463C-9459-8AB3C69D9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9">
              <a:extLst>
                <a:ext uri="{FF2B5EF4-FFF2-40B4-BE49-F238E27FC236}">
                  <a16:creationId xmlns:a16="http://schemas.microsoft.com/office/drawing/2014/main" id="{510ACF17-C3F0-42BF-BDEB-D07927712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E804EFD0-B84E-476F-9FC6-6C4A42EA00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87BD1F4E-A66D-4C06-86DA-8D56CA7A3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77719" y="0"/>
            <a:ext cx="621428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F91A4DF-F23F-4932-8762-7EA0F22DE8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8190352"/>
              </p:ext>
            </p:extLst>
          </p:nvPr>
        </p:nvGraphicFramePr>
        <p:xfrm>
          <a:off x="4916553" y="944563"/>
          <a:ext cx="6628804" cy="4979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45771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60DBFC-11EF-447B-A222-738FA59B5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</p:spPr>
        <p:txBody>
          <a:bodyPr>
            <a:normAutofit/>
          </a:bodyPr>
          <a:lstStyle/>
          <a:p>
            <a:r>
              <a:rPr lang="en-US">
                <a:latin typeface="QuickType Condensed" panose="020B0506030403020203" pitchFamily="34" charset="0"/>
              </a:rPr>
              <a:t>BECOME BANKABLE</a:t>
            </a: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F6BB6AD-501C-410C-917E-6A0EC9788D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5838352"/>
              </p:ext>
            </p:extLst>
          </p:nvPr>
        </p:nvGraphicFramePr>
        <p:xfrm>
          <a:off x="1286933" y="1948543"/>
          <a:ext cx="9618133" cy="4093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07445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C15725-BFB1-4E71-8E5B-EF2C4E358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</p:spPr>
        <p:txBody>
          <a:bodyPr>
            <a:normAutofit/>
          </a:bodyPr>
          <a:lstStyle/>
          <a:p>
            <a:r>
              <a:rPr lang="en-US">
                <a:latin typeface="QuickType Condensed" panose="020B0506030403020203" pitchFamily="34" charset="0"/>
              </a:rPr>
              <a:t>SUB-ADVISORY SERVICES</a:t>
            </a: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6DFE1B1-ADC5-4289-8FC1-F8F4DCBD4B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7937522"/>
              </p:ext>
            </p:extLst>
          </p:nvPr>
        </p:nvGraphicFramePr>
        <p:xfrm>
          <a:off x="1286933" y="1948543"/>
          <a:ext cx="9618133" cy="4093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7304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DBC34-8420-478D-A568-508C2AF3CC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4589755"/>
            <a:ext cx="8596668" cy="1451607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A drawing of a face&#10;&#10;Description generated with high confidence">
            <a:extLst>
              <a:ext uri="{FF2B5EF4-FFF2-40B4-BE49-F238E27FC236}">
                <a16:creationId xmlns:a16="http://schemas.microsoft.com/office/drawing/2014/main" id="{386DD25C-A40F-47F9-9E15-CA7C51C8CA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8610" y="713721"/>
            <a:ext cx="3293617" cy="18713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1CBE736-3F4C-4CEF-8365-C8FAD0993E31}"/>
              </a:ext>
            </a:extLst>
          </p:cNvPr>
          <p:cNvSpPr txBox="1"/>
          <p:nvPr/>
        </p:nvSpPr>
        <p:spPr>
          <a:xfrm>
            <a:off x="3049468" y="2927762"/>
            <a:ext cx="465189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US" dirty="0"/>
            </a:b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QuickType Condensed" panose="020B0506030403020203" pitchFamily="34" charset="0"/>
              </a:rPr>
              <a:t>KENNETH LEWIS</a:t>
            </a:r>
          </a:p>
          <a:p>
            <a:pPr algn="ctr"/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QuickType Condensed" panose="020B0506030403020203" pitchFamily="34" charset="0"/>
              </a:rPr>
              <a:t>www.chadvisorygroup.com</a:t>
            </a:r>
            <a:b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QuickType Condensed" panose="020B0506030403020203" pitchFamily="34" charset="0"/>
              </a:rPr>
            </a:b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QuickType Condensed" panose="020B0506030403020203" pitchFamily="34" charset="0"/>
              </a:rPr>
              <a:t>855-279-5512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16581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3009</TotalTime>
  <Words>154</Words>
  <Application>Microsoft Office PowerPoint</Application>
  <PresentationFormat>Widescreen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Aharoni</vt:lpstr>
      <vt:lpstr>Arial</vt:lpstr>
      <vt:lpstr>QuickType Condensed</vt:lpstr>
      <vt:lpstr>Trebuchet MS</vt:lpstr>
      <vt:lpstr>Wingdings 3</vt:lpstr>
      <vt:lpstr>Facet</vt:lpstr>
      <vt:lpstr> </vt:lpstr>
      <vt:lpstr>WHO ARE WE? WHAT DO WE DO? HOW DID WE GET HERE?</vt:lpstr>
      <vt:lpstr>OPPORTUNITIES IN THE CRISIS</vt:lpstr>
      <vt:lpstr>POWER IN RELATIONSHIPS</vt:lpstr>
      <vt:lpstr>BECOME BANKABLE</vt:lpstr>
      <vt:lpstr>SUB-ADVISORY SERVICES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Consuelo Lewis</dc:creator>
  <cp:lastModifiedBy>Consuelo Lewis</cp:lastModifiedBy>
  <cp:revision>4</cp:revision>
  <dcterms:created xsi:type="dcterms:W3CDTF">2018-11-03T19:27:13Z</dcterms:created>
  <dcterms:modified xsi:type="dcterms:W3CDTF">2018-11-06T02:13:34Z</dcterms:modified>
</cp:coreProperties>
</file>